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5"/>
    <p:sldMasterId id="2147483794" r:id="rId6"/>
    <p:sldMasterId id="2147483807" r:id="rId7"/>
  </p:sldMasterIdLst>
  <p:notesMasterIdLst>
    <p:notesMasterId r:id="rId30"/>
  </p:notesMasterIdLst>
  <p:handoutMasterIdLst>
    <p:handoutMasterId r:id="rId31"/>
  </p:handoutMasterIdLst>
  <p:sldIdLst>
    <p:sldId id="301" r:id="rId8"/>
    <p:sldId id="302" r:id="rId9"/>
    <p:sldId id="303" r:id="rId10"/>
    <p:sldId id="304" r:id="rId11"/>
    <p:sldId id="305" r:id="rId12"/>
    <p:sldId id="306" r:id="rId13"/>
    <p:sldId id="307" r:id="rId14"/>
    <p:sldId id="314" r:id="rId15"/>
    <p:sldId id="308" r:id="rId16"/>
    <p:sldId id="309" r:id="rId17"/>
    <p:sldId id="310" r:id="rId18"/>
    <p:sldId id="311" r:id="rId19"/>
    <p:sldId id="312" r:id="rId20"/>
    <p:sldId id="313" r:id="rId21"/>
    <p:sldId id="315" r:id="rId22"/>
    <p:sldId id="316" r:id="rId23"/>
    <p:sldId id="317" r:id="rId24"/>
    <p:sldId id="318" r:id="rId25"/>
    <p:sldId id="319" r:id="rId26"/>
    <p:sldId id="320" r:id="rId27"/>
    <p:sldId id="326" r:id="rId28"/>
    <p:sldId id="324" r:id="rId29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Nunito Light" pitchFamily="2" charset="77"/>
      <p:regular r:id="rId40"/>
      <p:italic r:id="rId41"/>
    </p:embeddedFont>
    <p:embeddedFont>
      <p:font typeface="Poppins Thin" pitchFamily="2" charset="77"/>
      <p:regular r:id="rId42"/>
      <p:italic r:id="rId43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25"/>
    <a:srgbClr val="464646"/>
    <a:srgbClr val="009CAB"/>
    <a:srgbClr val="DDEFF3"/>
    <a:srgbClr val="DDDDDD"/>
    <a:srgbClr val="F8F8F8"/>
    <a:srgbClr val="969696"/>
    <a:srgbClr val="B2B2B2"/>
    <a:srgbClr val="F7AE9D"/>
    <a:srgbClr val="FA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EF623-3ED5-3740-9990-A7389F8EC900}" v="2" dt="2023-09-27T19:53:19.0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95238" autoAdjust="0"/>
  </p:normalViewPr>
  <p:slideViewPr>
    <p:cSldViewPr snapToGrid="0">
      <p:cViewPr varScale="1">
        <p:scale>
          <a:sx n="122" d="100"/>
          <a:sy n="122" d="100"/>
        </p:scale>
        <p:origin x="784" y="19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8.fntdata"/><Relationship Id="rId21" Type="http://schemas.openxmlformats.org/officeDocument/2006/relationships/slide" Target="slides/slide14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Mangelschots" userId="d78b7357-4a32-4762-a8e6-4e7ce234dc29" providerId="ADAL" clId="{6CE792AB-889C-4B5C-82EC-89C8AF6AD06F}"/>
    <pc:docChg chg="undo custSel delSld modSld modMainMaster">
      <pc:chgData name="Niels Mangelschots" userId="d78b7357-4a32-4762-a8e6-4e7ce234dc29" providerId="ADAL" clId="{6CE792AB-889C-4B5C-82EC-89C8AF6AD06F}" dt="2023-03-01T09:51:22.691" v="21" actId="47"/>
      <pc:docMkLst>
        <pc:docMk/>
      </pc:docMkLst>
      <pc:sldChg chg="modSp mod modClrScheme chgLayout">
        <pc:chgData name="Niels Mangelschots" userId="d78b7357-4a32-4762-a8e6-4e7ce234dc29" providerId="ADAL" clId="{6CE792AB-889C-4B5C-82EC-89C8AF6AD06F}" dt="2023-03-01T09:47:52.464" v="14"/>
        <pc:sldMkLst>
          <pc:docMk/>
          <pc:sldMk cId="1888682786" sldId="301"/>
        </pc:sldMkLst>
        <pc:spChg chg="mod ord">
          <ac:chgData name="Niels Mangelschots" userId="d78b7357-4a32-4762-a8e6-4e7ce234dc29" providerId="ADAL" clId="{6CE792AB-889C-4B5C-82EC-89C8AF6AD06F}" dt="2023-03-01T09:47:52.464" v="14"/>
          <ac:spMkLst>
            <pc:docMk/>
            <pc:sldMk cId="1888682786" sldId="301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6CE792AB-889C-4B5C-82EC-89C8AF6AD06F}" dt="2023-03-01T09:47:52.464" v="14"/>
          <ac:spMkLst>
            <pc:docMk/>
            <pc:sldMk cId="1888682786" sldId="301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6CE792AB-889C-4B5C-82EC-89C8AF6AD06F}" dt="2023-03-01T09:47:52.464" v="14"/>
          <ac:spMkLst>
            <pc:docMk/>
            <pc:sldMk cId="1888682786" sldId="301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6CE792AB-889C-4B5C-82EC-89C8AF6AD06F}" dt="2023-03-01T09:47:52.464" v="14"/>
          <ac:spMkLst>
            <pc:docMk/>
            <pc:sldMk cId="1888682786" sldId="301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138304152" sldId="302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38304152" sldId="302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38304152" sldId="302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38304152" sldId="302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3467895629" sldId="303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467895629" sldId="303"/>
            <ac:spMk id="2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467895629" sldId="303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467895629" sldId="303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467895629" sldId="303"/>
            <ac:spMk id="5" creationId="{00000000-0000-0000-0000-000000000000}"/>
          </ac:spMkLst>
        </pc:spChg>
      </pc:sldChg>
      <pc:sldChg chg="modSp mod">
        <pc:chgData name="Niels Mangelschots" userId="d78b7357-4a32-4762-a8e6-4e7ce234dc29" providerId="ADAL" clId="{6CE792AB-889C-4B5C-82EC-89C8AF6AD06F}" dt="2023-03-01T09:47:52.464" v="14"/>
        <pc:sldMkLst>
          <pc:docMk/>
          <pc:sldMk cId="1334357883" sldId="304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334357883" sldId="304"/>
            <ac:spMk id="2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334357883" sldId="304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334357883" sldId="304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334357883" sldId="304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2560923665" sldId="305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560923665" sldId="305"/>
            <ac:spMk id="2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560923665" sldId="305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560923665" sldId="305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560923665" sldId="305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1507449153" sldId="306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507449153" sldId="306"/>
            <ac:spMk id="2" creationId="{3D1BE37C-3898-CD80-AAF8-825B0E52AFF1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507449153" sldId="306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507449153" sldId="306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507449153" sldId="306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364501927" sldId="307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4501927" sldId="307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4501927" sldId="307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4501927" sldId="307"/>
            <ac:spMk id="5" creationId="{00000000-0000-0000-0000-000000000000}"/>
          </ac:spMkLst>
        </pc:spChg>
      </pc:sldChg>
      <pc:sldChg chg="modSp mod">
        <pc:chgData name="Niels Mangelschots" userId="d78b7357-4a32-4762-a8e6-4e7ce234dc29" providerId="ADAL" clId="{6CE792AB-889C-4B5C-82EC-89C8AF6AD06F}" dt="2023-03-01T09:51:15.143" v="20" actId="20577"/>
        <pc:sldMkLst>
          <pc:docMk/>
          <pc:sldMk cId="1638119244" sldId="308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638119244" sldId="308"/>
            <ac:spMk id="2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51:15.143" v="20" actId="20577"/>
          <ac:spMkLst>
            <pc:docMk/>
            <pc:sldMk cId="1638119244" sldId="308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638119244" sldId="308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638119244" sldId="308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2239319344" sldId="309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239319344" sldId="309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239319344" sldId="309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239319344" sldId="309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2450068440" sldId="310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450068440" sldId="310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450068440" sldId="310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450068440" sldId="310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4166312074" sldId="311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4166312074" sldId="311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4166312074" sldId="311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4166312074" sldId="311"/>
            <ac:spMk id="5" creationId="{00000000-0000-0000-0000-000000000000}"/>
          </ac:spMkLst>
        </pc:spChg>
      </pc:sldChg>
      <pc:sldChg chg="modSp mod">
        <pc:chgData name="Niels Mangelschots" userId="d78b7357-4a32-4762-a8e6-4e7ce234dc29" providerId="ADAL" clId="{6CE792AB-889C-4B5C-82EC-89C8AF6AD06F}" dt="2023-03-01T09:47:52.464" v="14"/>
        <pc:sldMkLst>
          <pc:docMk/>
          <pc:sldMk cId="1652420205" sldId="312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652420205" sldId="312"/>
            <ac:spMk id="2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652420205" sldId="312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652420205" sldId="312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652420205" sldId="312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3420468933" sldId="313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420468933" sldId="313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420468933" sldId="313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420468933" sldId="313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242181538" sldId="314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42181538" sldId="314"/>
            <ac:spMk id="2" creationId="{9E8D4AE7-2062-BC75-FF3B-29A4E5CADB97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42181538" sldId="314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42181538" sldId="314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42181538" sldId="314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578395640" sldId="315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578395640" sldId="315"/>
            <ac:spMk id="3" creationId="{6A605382-6A0C-4E29-909E-610D330AE69C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578395640" sldId="315"/>
            <ac:spMk id="4" creationId="{6C13B3C2-2147-4940-9A17-4D2DA07EB1ED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578395640" sldId="315"/>
            <ac:spMk id="5" creationId="{BCA731E9-EA8F-4C52-AE02-EECC8D4CB557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3560360547" sldId="316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560360547" sldId="316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560360547" sldId="316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560360547" sldId="316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2039836793" sldId="317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039836793" sldId="317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039836793" sldId="317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039836793" sldId="317"/>
            <ac:spMk id="5" creationId="{00000000-0000-0000-0000-000000000000}"/>
          </ac:spMkLst>
        </pc:spChg>
      </pc:sldChg>
      <pc:sldChg chg="modSp mod">
        <pc:chgData name="Niels Mangelschots" userId="d78b7357-4a32-4762-a8e6-4e7ce234dc29" providerId="ADAL" clId="{6CE792AB-889C-4B5C-82EC-89C8AF6AD06F}" dt="2023-03-01T09:47:52.464" v="14"/>
        <pc:sldMkLst>
          <pc:docMk/>
          <pc:sldMk cId="3712509901" sldId="318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712509901" sldId="318"/>
            <ac:spMk id="2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712509901" sldId="318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712509901" sldId="318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712509901" sldId="318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2747399908" sldId="319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747399908" sldId="319"/>
            <ac:spMk id="2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747399908" sldId="319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747399908" sldId="319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2747399908" sldId="319"/>
            <ac:spMk id="5" creationId="{00000000-0000-0000-0000-000000000000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3669812382" sldId="320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69812382" sldId="320"/>
            <ac:spMk id="2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69812382" sldId="320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69812382" sldId="320"/>
            <ac:spMk id="4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69812382" sldId="320"/>
            <ac:spMk id="5" creationId="{00000000-0000-0000-0000-000000000000}"/>
          </ac:spMkLst>
        </pc:spChg>
      </pc:sldChg>
      <pc:sldChg chg="modSp mod">
        <pc:chgData name="Niels Mangelschots" userId="d78b7357-4a32-4762-a8e6-4e7ce234dc29" providerId="ADAL" clId="{6CE792AB-889C-4B5C-82EC-89C8AF6AD06F}" dt="2023-03-01T09:47:52.464" v="14"/>
        <pc:sldMkLst>
          <pc:docMk/>
          <pc:sldMk cId="3260502042" sldId="324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260502042" sldId="324"/>
            <ac:spMk id="2" creationId="{ACCD349A-F904-E3C5-7698-FF4DE942288F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260502042" sldId="324"/>
            <ac:spMk id="3" creationId="{00000000-0000-0000-0000-000000000000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260502042" sldId="324"/>
            <ac:spMk id="4" creationId="{00000000-0000-0000-0000-000000000000}"/>
          </ac:spMkLst>
        </pc:spChg>
      </pc:sldChg>
      <pc:sldChg chg="modSp del mod">
        <pc:chgData name="Niels Mangelschots" userId="d78b7357-4a32-4762-a8e6-4e7ce234dc29" providerId="ADAL" clId="{6CE792AB-889C-4B5C-82EC-89C8AF6AD06F}" dt="2023-03-01T09:51:22.691" v="21" actId="47"/>
        <pc:sldMkLst>
          <pc:docMk/>
          <pc:sldMk cId="3661397751" sldId="325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61397751" sldId="325"/>
            <ac:spMk id="4" creationId="{477F8D93-993F-967B-0285-4D3D569CF8C7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61397751" sldId="325"/>
            <ac:spMk id="5" creationId="{99575C94-74F2-ACBD-1B89-880C9C96F344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3661397751" sldId="325"/>
            <ac:spMk id="6" creationId="{5B70BA7E-D2F2-5E7D-589F-E8CCA7027C01}"/>
          </ac:spMkLst>
        </pc:spChg>
      </pc:sldChg>
      <pc:sldChg chg="modSp">
        <pc:chgData name="Niels Mangelschots" userId="d78b7357-4a32-4762-a8e6-4e7ce234dc29" providerId="ADAL" clId="{6CE792AB-889C-4B5C-82EC-89C8AF6AD06F}" dt="2023-03-01T09:47:52.464" v="14"/>
        <pc:sldMkLst>
          <pc:docMk/>
          <pc:sldMk cId="1109624307" sldId="326"/>
        </pc:sldMkLst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109624307" sldId="326"/>
            <ac:spMk id="2" creationId="{790E9F83-2047-AE21-82F5-C04C3CA4D367}"/>
          </ac:spMkLst>
        </pc:spChg>
        <pc:spChg chg="mod">
          <ac:chgData name="Niels Mangelschots" userId="d78b7357-4a32-4762-a8e6-4e7ce234dc29" providerId="ADAL" clId="{6CE792AB-889C-4B5C-82EC-89C8AF6AD06F}" dt="2023-03-01T09:47:52.464" v="14"/>
          <ac:spMkLst>
            <pc:docMk/>
            <pc:sldMk cId="1109624307" sldId="326"/>
            <ac:spMk id="3" creationId="{5BC94931-68B9-AAD1-6D67-6E1412250893}"/>
          </ac:spMkLst>
        </pc:spChg>
      </pc:sldChg>
      <pc:sldMasterChg chg="modSldLayout">
        <pc:chgData name="Niels Mangelschots" userId="d78b7357-4a32-4762-a8e6-4e7ce234dc29" providerId="ADAL" clId="{6CE792AB-889C-4B5C-82EC-89C8AF6AD06F}" dt="2023-03-01T09:47:15.197" v="0"/>
        <pc:sldMasterMkLst>
          <pc:docMk/>
          <pc:sldMasterMk cId="4013211741" sldId="2147483715"/>
        </pc:sldMasterMkLst>
        <pc:sldLayoutChg chg="addSp">
          <pc:chgData name="Niels Mangelschots" userId="d78b7357-4a32-4762-a8e6-4e7ce234dc29" providerId="ADAL" clId="{6CE792AB-889C-4B5C-82EC-89C8AF6AD06F}" dt="2023-03-01T09:47:15.197" v="0"/>
          <pc:sldLayoutMkLst>
            <pc:docMk/>
            <pc:sldMasterMk cId="4013211741" sldId="2147483715"/>
            <pc:sldLayoutMk cId="574716803" sldId="2147483760"/>
          </pc:sldLayoutMkLst>
          <pc:cxnChg chg="add">
            <ac:chgData name="Niels Mangelschots" userId="d78b7357-4a32-4762-a8e6-4e7ce234dc29" providerId="ADAL" clId="{6CE792AB-889C-4B5C-82EC-89C8AF6AD06F}" dt="2023-03-01T09:47:15.197" v="0"/>
            <ac:cxnSpMkLst>
              <pc:docMk/>
              <pc:sldMasterMk cId="4013211741" sldId="2147483715"/>
              <pc:sldLayoutMk cId="574716803" sldId="2147483760"/>
              <ac:cxnSpMk id="2" creationId="{AD9EDFC2-B433-3267-E01E-EF145E40DD28}"/>
            </ac:cxnSpMkLst>
          </pc:cxnChg>
        </pc:sldLayoutChg>
        <pc:sldLayoutChg chg="addSp">
          <pc:chgData name="Niels Mangelschots" userId="d78b7357-4a32-4762-a8e6-4e7ce234dc29" providerId="ADAL" clId="{6CE792AB-889C-4B5C-82EC-89C8AF6AD06F}" dt="2023-03-01T09:47:15.197" v="0"/>
          <pc:sldLayoutMkLst>
            <pc:docMk/>
            <pc:sldMasterMk cId="4013211741" sldId="2147483715"/>
            <pc:sldLayoutMk cId="1795905586" sldId="2147483761"/>
          </pc:sldLayoutMkLst>
          <pc:cxnChg chg="add">
            <ac:chgData name="Niels Mangelschots" userId="d78b7357-4a32-4762-a8e6-4e7ce234dc29" providerId="ADAL" clId="{6CE792AB-889C-4B5C-82EC-89C8AF6AD06F}" dt="2023-03-01T09:47:15.197" v="0"/>
            <ac:cxnSpMkLst>
              <pc:docMk/>
              <pc:sldMasterMk cId="4013211741" sldId="2147483715"/>
              <pc:sldLayoutMk cId="1795905586" sldId="2147483761"/>
              <ac:cxnSpMk id="2" creationId="{9228BF4E-7590-D597-EF67-64C5F8857FD7}"/>
            </ac:cxnSpMkLst>
          </pc:cxnChg>
        </pc:sldLayoutChg>
      </pc:sldMasterChg>
    </pc:docChg>
  </pc:docChgLst>
  <pc:docChgLst>
    <pc:chgData name="Niels Mangelschots" userId="d78b7357-4a32-4762-a8e6-4e7ce234dc29" providerId="ADAL" clId="{EAE55425-9575-46E5-94E8-1A63143FE720}"/>
    <pc:docChg chg="undo custSel addSld delSld modSld sldOrd addMainMaster delMainMaster modMainMaster">
      <pc:chgData name="Niels Mangelschots" userId="d78b7357-4a32-4762-a8e6-4e7ce234dc29" providerId="ADAL" clId="{EAE55425-9575-46E5-94E8-1A63143FE720}" dt="2022-08-27T12:55:01.099" v="1603" actId="47"/>
      <pc:docMkLst>
        <pc:docMk/>
      </pc:docMkLst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4125221149" sldId="256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211910650" sldId="257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573945330" sldId="258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4106567982" sldId="259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2315032535" sldId="260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25143740" sldId="261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633511631" sldId="262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1176536009" sldId="266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2239219237" sldId="267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2717361152" sldId="268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1345787686" sldId="269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2320584133" sldId="270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500371762" sldId="272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714178738" sldId="273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718267811" sldId="274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586525674" sldId="276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1863225011" sldId="277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241133359" sldId="278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479617111" sldId="279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060509581" sldId="280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932052736" sldId="281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405153476" sldId="282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4135252230" sldId="283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725597418" sldId="284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4043979919" sldId="285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256772791" sldId="286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1232172950" sldId="287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978630103" sldId="288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465232512" sldId="290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770783326" sldId="291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1221687239" sldId="292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412045553" sldId="293"/>
        </pc:sldMkLst>
      </pc:sldChg>
      <pc:sldChg chg="del">
        <pc:chgData name="Niels Mangelschots" userId="d78b7357-4a32-4762-a8e6-4e7ce234dc29" providerId="ADAL" clId="{EAE55425-9575-46E5-94E8-1A63143FE720}" dt="2022-08-19T10:36:46.182" v="2" actId="47"/>
        <pc:sldMkLst>
          <pc:docMk/>
          <pc:sldMk cId="1160860284" sldId="294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3331648900" sldId="296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4273270129" sldId="297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1206687517" sldId="298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1325872355" sldId="299"/>
        </pc:sldMkLst>
      </pc:sldChg>
      <pc:sldChg chg="del">
        <pc:chgData name="Niels Mangelschots" userId="d78b7357-4a32-4762-a8e6-4e7ce234dc29" providerId="ADAL" clId="{EAE55425-9575-46E5-94E8-1A63143FE720}" dt="2022-08-19T10:56:02.596" v="311" actId="47"/>
        <pc:sldMkLst>
          <pc:docMk/>
          <pc:sldMk cId="2574256314" sldId="300"/>
        </pc:sldMkLst>
      </pc:sldChg>
      <pc:sldChg chg="modSp add mod modClrScheme chgLayout">
        <pc:chgData name="Niels Mangelschots" userId="d78b7357-4a32-4762-a8e6-4e7ce234dc29" providerId="ADAL" clId="{EAE55425-9575-46E5-94E8-1A63143FE720}" dt="2022-08-21T14:05:10.993" v="790" actId="20577"/>
        <pc:sldMkLst>
          <pc:docMk/>
          <pc:sldMk cId="1888682786" sldId="301"/>
        </pc:sldMkLst>
        <pc:spChg chg="mod ord">
          <ac:chgData name="Niels Mangelschots" userId="d78b7357-4a32-4762-a8e6-4e7ce234dc29" providerId="ADAL" clId="{EAE55425-9575-46E5-94E8-1A63143FE720}" dt="2022-08-21T14:05:10.993" v="790" actId="20577"/>
          <ac:spMkLst>
            <pc:docMk/>
            <pc:sldMk cId="1888682786" sldId="301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6:50.196" v="3" actId="700"/>
          <ac:spMkLst>
            <pc:docMk/>
            <pc:sldMk cId="1888682786" sldId="301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6:50.196" v="3" actId="700"/>
          <ac:spMkLst>
            <pc:docMk/>
            <pc:sldMk cId="1888682786" sldId="301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6:50.196" v="3" actId="700"/>
          <ac:spMkLst>
            <pc:docMk/>
            <pc:sldMk cId="1888682786" sldId="301"/>
            <ac:spMk id="5" creationId="{00000000-0000-0000-0000-000000000000}"/>
          </ac:spMkLst>
        </pc:spChg>
      </pc:sldChg>
      <pc:sldChg chg="modSp add mod modClrScheme chgLayout">
        <pc:chgData name="Niels Mangelschots" userId="d78b7357-4a32-4762-a8e6-4e7ce234dc29" providerId="ADAL" clId="{EAE55425-9575-46E5-94E8-1A63143FE720}" dt="2022-08-21T11:38:07.377" v="442" actId="20577"/>
        <pc:sldMkLst>
          <pc:docMk/>
          <pc:sldMk cId="138304152" sldId="302"/>
        </pc:sldMkLst>
        <pc:spChg chg="mod ord">
          <ac:chgData name="Niels Mangelschots" userId="d78b7357-4a32-4762-a8e6-4e7ce234dc29" providerId="ADAL" clId="{EAE55425-9575-46E5-94E8-1A63143FE720}" dt="2022-08-21T11:37:44.580" v="425" actId="20577"/>
          <ac:spMkLst>
            <pc:docMk/>
            <pc:sldMk cId="138304152" sldId="302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38:07.377" v="442" actId="20577"/>
          <ac:spMkLst>
            <pc:docMk/>
            <pc:sldMk cId="138304152" sldId="302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6:59.186" v="5" actId="700"/>
          <ac:spMkLst>
            <pc:docMk/>
            <pc:sldMk cId="138304152" sldId="302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6:59.186" v="5" actId="700"/>
          <ac:spMkLst>
            <pc:docMk/>
            <pc:sldMk cId="138304152" sldId="302"/>
            <ac:spMk id="5" creationId="{00000000-0000-0000-0000-000000000000}"/>
          </ac:spMkLst>
        </pc:spChg>
        <pc:picChg chg="mod">
          <ac:chgData name="Niels Mangelschots" userId="d78b7357-4a32-4762-a8e6-4e7ce234dc29" providerId="ADAL" clId="{EAE55425-9575-46E5-94E8-1A63143FE720}" dt="2022-08-19T10:37:11.523" v="8" actId="1076"/>
          <ac:picMkLst>
            <pc:docMk/>
            <pc:sldMk cId="138304152" sldId="302"/>
            <ac:picMk id="7" creationId="{5DBAD08F-0D20-ED22-B25C-B231063D013C}"/>
          </ac:picMkLst>
        </pc:picChg>
      </pc:sldChg>
      <pc:sldChg chg="modSp add mod modClrScheme chgLayout">
        <pc:chgData name="Niels Mangelschots" userId="d78b7357-4a32-4762-a8e6-4e7ce234dc29" providerId="ADAL" clId="{EAE55425-9575-46E5-94E8-1A63143FE720}" dt="2022-08-26T14:18:54.235" v="1362" actId="207"/>
        <pc:sldMkLst>
          <pc:docMk/>
          <pc:sldMk cId="3467895629" sldId="303"/>
        </pc:sldMkLst>
        <pc:spChg chg="mod ord">
          <ac:chgData name="Niels Mangelschots" userId="d78b7357-4a32-4762-a8e6-4e7ce234dc29" providerId="ADAL" clId="{EAE55425-9575-46E5-94E8-1A63143FE720}" dt="2022-08-26T14:18:54.235" v="1362" actId="207"/>
          <ac:spMkLst>
            <pc:docMk/>
            <pc:sldMk cId="3467895629" sldId="303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38:11.825" v="444" actId="20577"/>
          <ac:spMkLst>
            <pc:docMk/>
            <pc:sldMk cId="3467895629" sldId="303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7:25.860" v="10" actId="700"/>
          <ac:spMkLst>
            <pc:docMk/>
            <pc:sldMk cId="3467895629" sldId="303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7:25.860" v="10" actId="700"/>
          <ac:spMkLst>
            <pc:docMk/>
            <pc:sldMk cId="3467895629" sldId="303"/>
            <ac:spMk id="5" creationId="{00000000-0000-0000-0000-000000000000}"/>
          </ac:spMkLst>
        </pc:spChg>
        <pc:picChg chg="mod">
          <ac:chgData name="Niels Mangelschots" userId="d78b7357-4a32-4762-a8e6-4e7ce234dc29" providerId="ADAL" clId="{EAE55425-9575-46E5-94E8-1A63143FE720}" dt="2022-08-19T10:37:31.555" v="12" actId="1076"/>
          <ac:picMkLst>
            <pc:docMk/>
            <pc:sldMk cId="3467895629" sldId="303"/>
            <ac:picMk id="8" creationId="{1211DF02-8B85-C330-B3B4-EB1449D934AC}"/>
          </ac:picMkLst>
        </pc:picChg>
        <pc:picChg chg="mod">
          <ac:chgData name="Niels Mangelschots" userId="d78b7357-4a32-4762-a8e6-4e7ce234dc29" providerId="ADAL" clId="{EAE55425-9575-46E5-94E8-1A63143FE720}" dt="2022-08-19T10:37:35.998" v="13" actId="1076"/>
          <ac:picMkLst>
            <pc:docMk/>
            <pc:sldMk cId="3467895629" sldId="303"/>
            <ac:picMk id="14" creationId="{17BFE063-95C7-28D8-D98C-1B56E10F5EF4}"/>
          </ac:picMkLst>
        </pc:picChg>
      </pc:sldChg>
      <pc:sldChg chg="modSp add mod modClrScheme chgLayout">
        <pc:chgData name="Niels Mangelschots" userId="d78b7357-4a32-4762-a8e6-4e7ce234dc29" providerId="ADAL" clId="{EAE55425-9575-46E5-94E8-1A63143FE720}" dt="2022-08-26T14:13:54.852" v="1238" actId="207"/>
        <pc:sldMkLst>
          <pc:docMk/>
          <pc:sldMk cId="1334357883" sldId="304"/>
        </pc:sldMkLst>
        <pc:spChg chg="mod ord">
          <ac:chgData name="Niels Mangelschots" userId="d78b7357-4a32-4762-a8e6-4e7ce234dc29" providerId="ADAL" clId="{EAE55425-9575-46E5-94E8-1A63143FE720}" dt="2022-08-26T14:13:54.852" v="1238" actId="207"/>
          <ac:spMkLst>
            <pc:docMk/>
            <pc:sldMk cId="1334357883" sldId="304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38:27.128" v="446" actId="20577"/>
          <ac:spMkLst>
            <pc:docMk/>
            <pc:sldMk cId="1334357883" sldId="304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8:21.179" v="18" actId="700"/>
          <ac:spMkLst>
            <pc:docMk/>
            <pc:sldMk cId="1334357883" sldId="304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8:21.179" v="18" actId="700"/>
          <ac:spMkLst>
            <pc:docMk/>
            <pc:sldMk cId="1334357883" sldId="304"/>
            <ac:spMk id="5" creationId="{00000000-0000-0000-0000-000000000000}"/>
          </ac:spMkLst>
        </pc:spChg>
      </pc:sldChg>
      <pc:sldChg chg="modSp add mod modClrScheme chgLayout">
        <pc:chgData name="Niels Mangelschots" userId="d78b7357-4a32-4762-a8e6-4e7ce234dc29" providerId="ADAL" clId="{EAE55425-9575-46E5-94E8-1A63143FE720}" dt="2022-08-26T14:18:05.053" v="1358" actId="113"/>
        <pc:sldMkLst>
          <pc:docMk/>
          <pc:sldMk cId="2560923665" sldId="305"/>
        </pc:sldMkLst>
        <pc:spChg chg="mod ord">
          <ac:chgData name="Niels Mangelschots" userId="d78b7357-4a32-4762-a8e6-4e7ce234dc29" providerId="ADAL" clId="{EAE55425-9575-46E5-94E8-1A63143FE720}" dt="2022-08-26T14:18:05.053" v="1358" actId="113"/>
          <ac:spMkLst>
            <pc:docMk/>
            <pc:sldMk cId="2560923665" sldId="305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3:26.647" v="603" actId="20577"/>
          <ac:spMkLst>
            <pc:docMk/>
            <pc:sldMk cId="2560923665" sldId="305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8:41.938" v="30" actId="700"/>
          <ac:spMkLst>
            <pc:docMk/>
            <pc:sldMk cId="2560923665" sldId="305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8:41.938" v="30" actId="700"/>
          <ac:spMkLst>
            <pc:docMk/>
            <pc:sldMk cId="2560923665" sldId="305"/>
            <ac:spMk id="5" creationId="{00000000-0000-0000-0000-000000000000}"/>
          </ac:spMkLst>
        </pc:spChg>
      </pc:sldChg>
      <pc:sldChg chg="addSp delSp modSp add mod modClrScheme chgLayout">
        <pc:chgData name="Niels Mangelschots" userId="d78b7357-4a32-4762-a8e6-4e7ce234dc29" providerId="ADAL" clId="{EAE55425-9575-46E5-94E8-1A63143FE720}" dt="2022-08-26T14:12:32.104" v="1188" actId="1076"/>
        <pc:sldMkLst>
          <pc:docMk/>
          <pc:sldMk cId="1507449153" sldId="306"/>
        </pc:sldMkLst>
        <pc:spChg chg="add mod ord">
          <ac:chgData name="Niels Mangelschots" userId="d78b7357-4a32-4762-a8e6-4e7ce234dc29" providerId="ADAL" clId="{EAE55425-9575-46E5-94E8-1A63143FE720}" dt="2022-08-19T10:39:10.701" v="40" actId="700"/>
          <ac:spMkLst>
            <pc:docMk/>
            <pc:sldMk cId="1507449153" sldId="306"/>
            <ac:spMk id="2" creationId="{3D1BE37C-3898-CD80-AAF8-825B0E52AFF1}"/>
          </ac:spMkLst>
        </pc:spChg>
        <pc:spChg chg="mod ord">
          <ac:chgData name="Niels Mangelschots" userId="d78b7357-4a32-4762-a8e6-4e7ce234dc29" providerId="ADAL" clId="{EAE55425-9575-46E5-94E8-1A63143FE720}" dt="2022-08-21T11:38:51.134" v="450" actId="20577"/>
          <ac:spMkLst>
            <pc:docMk/>
            <pc:sldMk cId="1507449153" sldId="306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9:10.701" v="40" actId="700"/>
          <ac:spMkLst>
            <pc:docMk/>
            <pc:sldMk cId="1507449153" sldId="306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39:10.701" v="40" actId="700"/>
          <ac:spMkLst>
            <pc:docMk/>
            <pc:sldMk cId="1507449153" sldId="306"/>
            <ac:spMk id="5" creationId="{00000000-0000-0000-0000-000000000000}"/>
          </ac:spMkLst>
        </pc:spChg>
        <pc:spChg chg="del mod">
          <ac:chgData name="Niels Mangelschots" userId="d78b7357-4a32-4762-a8e6-4e7ce234dc29" providerId="ADAL" clId="{EAE55425-9575-46E5-94E8-1A63143FE720}" dt="2022-08-26T14:00:42.727" v="991" actId="478"/>
          <ac:spMkLst>
            <pc:docMk/>
            <pc:sldMk cId="1507449153" sldId="306"/>
            <ac:spMk id="10" creationId="{50191F9B-AD50-AFED-2C75-4D1DCB224527}"/>
          </ac:spMkLst>
        </pc:spChg>
        <pc:picChg chg="mod ord">
          <ac:chgData name="Niels Mangelschots" userId="d78b7357-4a32-4762-a8e6-4e7ce234dc29" providerId="ADAL" clId="{EAE55425-9575-46E5-94E8-1A63143FE720}" dt="2022-08-26T14:12:32.104" v="1188" actId="1076"/>
          <ac:picMkLst>
            <pc:docMk/>
            <pc:sldMk cId="1507449153" sldId="306"/>
            <ac:picMk id="6" creationId="{AC78B8C7-2A99-DA8F-54E8-B975814D4075}"/>
          </ac:picMkLst>
        </pc:picChg>
        <pc:picChg chg="mod ord">
          <ac:chgData name="Niels Mangelschots" userId="d78b7357-4a32-4762-a8e6-4e7ce234dc29" providerId="ADAL" clId="{EAE55425-9575-46E5-94E8-1A63143FE720}" dt="2022-08-26T14:12:32.104" v="1188" actId="1076"/>
          <ac:picMkLst>
            <pc:docMk/>
            <pc:sldMk cId="1507449153" sldId="306"/>
            <ac:picMk id="9" creationId="{78CA34D3-B75F-BCA8-76F7-15540AC5C6C4}"/>
          </ac:picMkLst>
        </pc:picChg>
      </pc:sldChg>
      <pc:sldChg chg="modSp add mod modClrScheme chgLayout">
        <pc:chgData name="Niels Mangelschots" userId="d78b7357-4a32-4762-a8e6-4e7ce234dc29" providerId="ADAL" clId="{EAE55425-9575-46E5-94E8-1A63143FE720}" dt="2022-08-26T14:12:23.396" v="1187" actId="14100"/>
        <pc:sldMkLst>
          <pc:docMk/>
          <pc:sldMk cId="364501927" sldId="307"/>
        </pc:sldMkLst>
        <pc:spChg chg="mod ord">
          <ac:chgData name="Niels Mangelschots" userId="d78b7357-4a32-4762-a8e6-4e7ce234dc29" providerId="ADAL" clId="{EAE55425-9575-46E5-94E8-1A63143FE720}" dt="2022-08-26T14:12:21.976" v="1184" actId="14100"/>
          <ac:spMkLst>
            <pc:docMk/>
            <pc:sldMk cId="364501927" sldId="307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39:18.654" v="489" actId="6549"/>
          <ac:spMkLst>
            <pc:docMk/>
            <pc:sldMk cId="364501927" sldId="307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0:01.002" v="61" actId="700"/>
          <ac:spMkLst>
            <pc:docMk/>
            <pc:sldMk cId="364501927" sldId="307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0:01.002" v="61" actId="700"/>
          <ac:spMkLst>
            <pc:docMk/>
            <pc:sldMk cId="364501927" sldId="307"/>
            <ac:spMk id="5" creationId="{00000000-0000-0000-0000-000000000000}"/>
          </ac:spMkLst>
        </pc:spChg>
        <pc:picChg chg="mod">
          <ac:chgData name="Niels Mangelschots" userId="d78b7357-4a32-4762-a8e6-4e7ce234dc29" providerId="ADAL" clId="{EAE55425-9575-46E5-94E8-1A63143FE720}" dt="2022-08-26T14:12:23.396" v="1187" actId="14100"/>
          <ac:picMkLst>
            <pc:docMk/>
            <pc:sldMk cId="364501927" sldId="307"/>
            <ac:picMk id="8" creationId="{919FBC92-676C-6FBE-5660-113D6F4BD099}"/>
          </ac:picMkLst>
        </pc:picChg>
      </pc:sldChg>
      <pc:sldChg chg="modSp add mod modClrScheme chgLayout">
        <pc:chgData name="Niels Mangelschots" userId="d78b7357-4a32-4762-a8e6-4e7ce234dc29" providerId="ADAL" clId="{EAE55425-9575-46E5-94E8-1A63143FE720}" dt="2022-08-26T14:02:58.711" v="1046" actId="113"/>
        <pc:sldMkLst>
          <pc:docMk/>
          <pc:sldMk cId="1638119244" sldId="308"/>
        </pc:sldMkLst>
        <pc:spChg chg="mod ord">
          <ac:chgData name="Niels Mangelschots" userId="d78b7357-4a32-4762-a8e6-4e7ce234dc29" providerId="ADAL" clId="{EAE55425-9575-46E5-94E8-1A63143FE720}" dt="2022-08-26T14:02:58.711" v="1046" actId="113"/>
          <ac:spMkLst>
            <pc:docMk/>
            <pc:sldMk cId="1638119244" sldId="308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0:38.100" v="519" actId="20577"/>
          <ac:spMkLst>
            <pc:docMk/>
            <pc:sldMk cId="1638119244" sldId="308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0:26.149" v="68" actId="700"/>
          <ac:spMkLst>
            <pc:docMk/>
            <pc:sldMk cId="1638119244" sldId="308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0:26.149" v="68" actId="700"/>
          <ac:spMkLst>
            <pc:docMk/>
            <pc:sldMk cId="1638119244" sldId="308"/>
            <ac:spMk id="5" creationId="{00000000-0000-0000-0000-000000000000}"/>
          </ac:spMkLst>
        </pc:spChg>
        <pc:picChg chg="mod">
          <ac:chgData name="Niels Mangelschots" userId="d78b7357-4a32-4762-a8e6-4e7ce234dc29" providerId="ADAL" clId="{EAE55425-9575-46E5-94E8-1A63143FE720}" dt="2022-08-26T13:51:13.338" v="795" actId="1076"/>
          <ac:picMkLst>
            <pc:docMk/>
            <pc:sldMk cId="1638119244" sldId="308"/>
            <ac:picMk id="7" creationId="{CAF4999A-8823-1BF6-2BE9-D4BF8772AD2B}"/>
          </ac:picMkLst>
        </pc:picChg>
      </pc:sldChg>
      <pc:sldChg chg="modSp add mod modClrScheme chgLayout">
        <pc:chgData name="Niels Mangelschots" userId="d78b7357-4a32-4762-a8e6-4e7ce234dc29" providerId="ADAL" clId="{EAE55425-9575-46E5-94E8-1A63143FE720}" dt="2022-08-26T14:19:27.231" v="1363" actId="20577"/>
        <pc:sldMkLst>
          <pc:docMk/>
          <pc:sldMk cId="2239319344" sldId="309"/>
        </pc:sldMkLst>
        <pc:spChg chg="mod ord">
          <ac:chgData name="Niels Mangelschots" userId="d78b7357-4a32-4762-a8e6-4e7ce234dc29" providerId="ADAL" clId="{EAE55425-9575-46E5-94E8-1A63143FE720}" dt="2022-08-26T14:19:27.231" v="1363" actId="20577"/>
          <ac:spMkLst>
            <pc:docMk/>
            <pc:sldMk cId="2239319344" sldId="309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0:56.441" v="521" actId="20577"/>
          <ac:spMkLst>
            <pc:docMk/>
            <pc:sldMk cId="2239319344" sldId="309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2:44.698" v="95" actId="700"/>
          <ac:spMkLst>
            <pc:docMk/>
            <pc:sldMk cId="2239319344" sldId="309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2:44.698" v="95" actId="700"/>
          <ac:spMkLst>
            <pc:docMk/>
            <pc:sldMk cId="2239319344" sldId="309"/>
            <ac:spMk id="5" creationId="{00000000-0000-0000-0000-000000000000}"/>
          </ac:spMkLst>
        </pc:spChg>
        <pc:picChg chg="mod">
          <ac:chgData name="Niels Mangelschots" userId="d78b7357-4a32-4762-a8e6-4e7ce234dc29" providerId="ADAL" clId="{EAE55425-9575-46E5-94E8-1A63143FE720}" dt="2022-08-26T14:00:17.453" v="985" actId="1076"/>
          <ac:picMkLst>
            <pc:docMk/>
            <pc:sldMk cId="2239319344" sldId="309"/>
            <ac:picMk id="8" creationId="{3E343EEF-6C8F-7DE2-E17B-90095D7AB2E0}"/>
          </ac:picMkLst>
        </pc:picChg>
      </pc:sldChg>
      <pc:sldChg chg="delSp modSp add mod modClrScheme chgLayout">
        <pc:chgData name="Niels Mangelschots" userId="d78b7357-4a32-4762-a8e6-4e7ce234dc29" providerId="ADAL" clId="{EAE55425-9575-46E5-94E8-1A63143FE720}" dt="2022-08-26T14:11:10.471" v="1175" actId="14100"/>
        <pc:sldMkLst>
          <pc:docMk/>
          <pc:sldMk cId="2450068440" sldId="310"/>
        </pc:sldMkLst>
        <pc:spChg chg="mod ord">
          <ac:chgData name="Niels Mangelschots" userId="d78b7357-4a32-4762-a8e6-4e7ce234dc29" providerId="ADAL" clId="{EAE55425-9575-46E5-94E8-1A63143FE720}" dt="2022-08-26T13:55:36.590" v="811" actId="14100"/>
          <ac:spMkLst>
            <pc:docMk/>
            <pc:sldMk cId="2450068440" sldId="310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1:12.392" v="527" actId="20577"/>
          <ac:spMkLst>
            <pc:docMk/>
            <pc:sldMk cId="2450068440" sldId="310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4:35.520" v="281" actId="700"/>
          <ac:spMkLst>
            <pc:docMk/>
            <pc:sldMk cId="2450068440" sldId="310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4:35.520" v="281" actId="700"/>
          <ac:spMkLst>
            <pc:docMk/>
            <pc:sldMk cId="2450068440" sldId="310"/>
            <ac:spMk id="5" creationId="{00000000-0000-0000-0000-000000000000}"/>
          </ac:spMkLst>
        </pc:spChg>
        <pc:spChg chg="del mod">
          <ac:chgData name="Niels Mangelschots" userId="d78b7357-4a32-4762-a8e6-4e7ce234dc29" providerId="ADAL" clId="{EAE55425-9575-46E5-94E8-1A63143FE720}" dt="2022-08-26T13:59:20.371" v="956" actId="478"/>
          <ac:spMkLst>
            <pc:docMk/>
            <pc:sldMk cId="2450068440" sldId="310"/>
            <ac:spMk id="22" creationId="{97BBB8B5-615E-CE85-7EF5-BA72BFFF202A}"/>
          </ac:spMkLst>
        </pc:spChg>
        <pc:picChg chg="mod ord">
          <ac:chgData name="Niels Mangelschots" userId="d78b7357-4a32-4762-a8e6-4e7ce234dc29" providerId="ADAL" clId="{EAE55425-9575-46E5-94E8-1A63143FE720}" dt="2022-08-26T14:11:10.471" v="1175" actId="14100"/>
          <ac:picMkLst>
            <pc:docMk/>
            <pc:sldMk cId="2450068440" sldId="310"/>
            <ac:picMk id="19" creationId="{90C8757B-5BF0-B3F8-626B-C0A50200E8EA}"/>
          </ac:picMkLst>
        </pc:picChg>
        <pc:picChg chg="mod ord">
          <ac:chgData name="Niels Mangelschots" userId="d78b7357-4a32-4762-a8e6-4e7ce234dc29" providerId="ADAL" clId="{EAE55425-9575-46E5-94E8-1A63143FE720}" dt="2022-08-26T14:06:27.083" v="1091" actId="1076"/>
          <ac:picMkLst>
            <pc:docMk/>
            <pc:sldMk cId="2450068440" sldId="310"/>
            <ac:picMk id="21" creationId="{9E8A6088-0885-B192-3A6E-BAA3CA763B7A}"/>
          </ac:picMkLst>
        </pc:picChg>
      </pc:sldChg>
      <pc:sldChg chg="delSp modSp add mod modClrScheme chgLayout">
        <pc:chgData name="Niels Mangelschots" userId="d78b7357-4a32-4762-a8e6-4e7ce234dc29" providerId="ADAL" clId="{EAE55425-9575-46E5-94E8-1A63143FE720}" dt="2022-08-26T14:22:08.258" v="1425" actId="20577"/>
        <pc:sldMkLst>
          <pc:docMk/>
          <pc:sldMk cId="4166312074" sldId="311"/>
        </pc:sldMkLst>
        <pc:spChg chg="mod ord">
          <ac:chgData name="Niels Mangelschots" userId="d78b7357-4a32-4762-a8e6-4e7ce234dc29" providerId="ADAL" clId="{EAE55425-9575-46E5-94E8-1A63143FE720}" dt="2022-08-26T14:22:08.258" v="1425" actId="20577"/>
          <ac:spMkLst>
            <pc:docMk/>
            <pc:sldMk cId="4166312074" sldId="311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1:36.414" v="560" actId="20577"/>
          <ac:spMkLst>
            <pc:docMk/>
            <pc:sldMk cId="4166312074" sldId="311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3:00.003" v="250" actId="700"/>
          <ac:spMkLst>
            <pc:docMk/>
            <pc:sldMk cId="4166312074" sldId="311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3:00.003" v="250" actId="700"/>
          <ac:spMkLst>
            <pc:docMk/>
            <pc:sldMk cId="4166312074" sldId="311"/>
            <ac:spMk id="5" creationId="{00000000-0000-0000-0000-000000000000}"/>
          </ac:spMkLst>
        </pc:spChg>
        <pc:spChg chg="del mod">
          <ac:chgData name="Niels Mangelschots" userId="d78b7357-4a32-4762-a8e6-4e7ce234dc29" providerId="ADAL" clId="{EAE55425-9575-46E5-94E8-1A63143FE720}" dt="2022-08-26T13:59:16.642" v="955" actId="478"/>
          <ac:spMkLst>
            <pc:docMk/>
            <pc:sldMk cId="4166312074" sldId="311"/>
            <ac:spMk id="10" creationId="{26C281F0-B0EF-7373-3D38-AB0DFD01AD13}"/>
          </ac:spMkLst>
        </pc:spChg>
        <pc:picChg chg="mod ord">
          <ac:chgData name="Niels Mangelschots" userId="d78b7357-4a32-4762-a8e6-4e7ce234dc29" providerId="ADAL" clId="{EAE55425-9575-46E5-94E8-1A63143FE720}" dt="2022-08-26T14:06:08.947" v="1086" actId="1076"/>
          <ac:picMkLst>
            <pc:docMk/>
            <pc:sldMk cId="4166312074" sldId="311"/>
            <ac:picMk id="7" creationId="{20BA52CE-E416-2FC8-CF58-3EA4F3530F59}"/>
          </ac:picMkLst>
        </pc:picChg>
        <pc:picChg chg="mod ord">
          <ac:chgData name="Niels Mangelschots" userId="d78b7357-4a32-4762-a8e6-4e7ce234dc29" providerId="ADAL" clId="{EAE55425-9575-46E5-94E8-1A63143FE720}" dt="2022-08-26T14:06:12.089" v="1087" actId="1076"/>
          <ac:picMkLst>
            <pc:docMk/>
            <pc:sldMk cId="4166312074" sldId="311"/>
            <ac:picMk id="9" creationId="{47C5B47A-2F53-420B-E9B0-6F54C5A8B623}"/>
          </ac:picMkLst>
        </pc:picChg>
      </pc:sldChg>
      <pc:sldChg chg="delSp modSp add mod modClrScheme chgLayout">
        <pc:chgData name="Niels Mangelschots" userId="d78b7357-4a32-4762-a8e6-4e7ce234dc29" providerId="ADAL" clId="{EAE55425-9575-46E5-94E8-1A63143FE720}" dt="2022-08-26T14:21:30.376" v="1407" actId="27636"/>
        <pc:sldMkLst>
          <pc:docMk/>
          <pc:sldMk cId="1652420205" sldId="312"/>
        </pc:sldMkLst>
        <pc:spChg chg="mod ord">
          <ac:chgData name="Niels Mangelschots" userId="d78b7357-4a32-4762-a8e6-4e7ce234dc29" providerId="ADAL" clId="{EAE55425-9575-46E5-94E8-1A63143FE720}" dt="2022-08-26T14:21:30.376" v="1407" actId="27636"/>
          <ac:spMkLst>
            <pc:docMk/>
            <pc:sldMk cId="1652420205" sldId="312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1:44.500" v="569" actId="20577"/>
          <ac:spMkLst>
            <pc:docMk/>
            <pc:sldMk cId="1652420205" sldId="312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2:01.142" v="237" actId="700"/>
          <ac:spMkLst>
            <pc:docMk/>
            <pc:sldMk cId="1652420205" sldId="312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2:01.142" v="237" actId="700"/>
          <ac:spMkLst>
            <pc:docMk/>
            <pc:sldMk cId="1652420205" sldId="312"/>
            <ac:spMk id="5" creationId="{00000000-0000-0000-0000-000000000000}"/>
          </ac:spMkLst>
        </pc:spChg>
        <pc:spChg chg="del mod">
          <ac:chgData name="Niels Mangelschots" userId="d78b7357-4a32-4762-a8e6-4e7ce234dc29" providerId="ADAL" clId="{EAE55425-9575-46E5-94E8-1A63143FE720}" dt="2022-08-26T13:59:13.949" v="954" actId="478"/>
          <ac:spMkLst>
            <pc:docMk/>
            <pc:sldMk cId="1652420205" sldId="312"/>
            <ac:spMk id="10" creationId="{11157124-5FBE-C813-75C7-361892287542}"/>
          </ac:spMkLst>
        </pc:spChg>
        <pc:picChg chg="mod ord">
          <ac:chgData name="Niels Mangelschots" userId="d78b7357-4a32-4762-a8e6-4e7ce234dc29" providerId="ADAL" clId="{EAE55425-9575-46E5-94E8-1A63143FE720}" dt="2022-08-26T14:05:06.088" v="1072" actId="1076"/>
          <ac:picMkLst>
            <pc:docMk/>
            <pc:sldMk cId="1652420205" sldId="312"/>
            <ac:picMk id="7" creationId="{9D31D339-17EB-4C45-19E5-A0A0A7F5C215}"/>
          </ac:picMkLst>
        </pc:picChg>
        <pc:picChg chg="mod ord">
          <ac:chgData name="Niels Mangelschots" userId="d78b7357-4a32-4762-a8e6-4e7ce234dc29" providerId="ADAL" clId="{EAE55425-9575-46E5-94E8-1A63143FE720}" dt="2022-08-26T14:05:08.341" v="1073" actId="1076"/>
          <ac:picMkLst>
            <pc:docMk/>
            <pc:sldMk cId="1652420205" sldId="312"/>
            <ac:picMk id="9" creationId="{87D4A3D0-94AB-8F92-1EAB-AB0FF987F9DF}"/>
          </ac:picMkLst>
        </pc:picChg>
      </pc:sldChg>
      <pc:sldChg chg="delSp modSp add mod modClrScheme chgLayout">
        <pc:chgData name="Niels Mangelschots" userId="d78b7357-4a32-4762-a8e6-4e7ce234dc29" providerId="ADAL" clId="{EAE55425-9575-46E5-94E8-1A63143FE720}" dt="2022-08-26T14:07:58.783" v="1128" actId="1076"/>
        <pc:sldMkLst>
          <pc:docMk/>
          <pc:sldMk cId="3420468933" sldId="313"/>
        </pc:sldMkLst>
        <pc:spChg chg="mod ord">
          <ac:chgData name="Niels Mangelschots" userId="d78b7357-4a32-4762-a8e6-4e7ce234dc29" providerId="ADAL" clId="{EAE55425-9575-46E5-94E8-1A63143FE720}" dt="2022-08-26T14:07:43.235" v="1123" actId="403"/>
          <ac:spMkLst>
            <pc:docMk/>
            <pc:sldMk cId="3420468933" sldId="313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2:15.816" v="585" actId="20577"/>
          <ac:spMkLst>
            <pc:docMk/>
            <pc:sldMk cId="3420468933" sldId="313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1:21.827" v="224" actId="700"/>
          <ac:spMkLst>
            <pc:docMk/>
            <pc:sldMk cId="3420468933" sldId="313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1:21.827" v="224" actId="700"/>
          <ac:spMkLst>
            <pc:docMk/>
            <pc:sldMk cId="3420468933" sldId="313"/>
            <ac:spMk id="5" creationId="{00000000-0000-0000-0000-000000000000}"/>
          </ac:spMkLst>
        </pc:spChg>
        <pc:spChg chg="del mod">
          <ac:chgData name="Niels Mangelschots" userId="d78b7357-4a32-4762-a8e6-4e7ce234dc29" providerId="ADAL" clId="{EAE55425-9575-46E5-94E8-1A63143FE720}" dt="2022-08-26T13:59:12.214" v="953" actId="478"/>
          <ac:spMkLst>
            <pc:docMk/>
            <pc:sldMk cId="3420468933" sldId="313"/>
            <ac:spMk id="10" creationId="{ED2FB32A-2099-6AF8-71B0-72D464AFF456}"/>
          </ac:spMkLst>
        </pc:spChg>
        <pc:picChg chg="mod ord">
          <ac:chgData name="Niels Mangelschots" userId="d78b7357-4a32-4762-a8e6-4e7ce234dc29" providerId="ADAL" clId="{EAE55425-9575-46E5-94E8-1A63143FE720}" dt="2022-08-26T14:07:48.733" v="1125" actId="1076"/>
          <ac:picMkLst>
            <pc:docMk/>
            <pc:sldMk cId="3420468933" sldId="313"/>
            <ac:picMk id="7" creationId="{328F6F5F-CC9B-4B9B-095B-1DCF54444BC1}"/>
          </ac:picMkLst>
        </pc:picChg>
        <pc:picChg chg="mod ord">
          <ac:chgData name="Niels Mangelschots" userId="d78b7357-4a32-4762-a8e6-4e7ce234dc29" providerId="ADAL" clId="{EAE55425-9575-46E5-94E8-1A63143FE720}" dt="2022-08-26T14:07:58.783" v="1128" actId="1076"/>
          <ac:picMkLst>
            <pc:docMk/>
            <pc:sldMk cId="3420468933" sldId="313"/>
            <ac:picMk id="9" creationId="{6ACBDB57-1BC1-FA91-0020-D8D80DAB67AB}"/>
          </ac:picMkLst>
        </pc:picChg>
      </pc:sldChg>
      <pc:sldChg chg="addSp delSp modSp add mod ord modClrScheme chgLayout">
        <pc:chgData name="Niels Mangelschots" userId="d78b7357-4a32-4762-a8e6-4e7ce234dc29" providerId="ADAL" clId="{EAE55425-9575-46E5-94E8-1A63143FE720}" dt="2022-08-26T14:06:47.723" v="1107" actId="1037"/>
        <pc:sldMkLst>
          <pc:docMk/>
          <pc:sldMk cId="242181538" sldId="314"/>
        </pc:sldMkLst>
        <pc:spChg chg="add mod ord">
          <ac:chgData name="Niels Mangelschots" userId="d78b7357-4a32-4762-a8e6-4e7ce234dc29" providerId="ADAL" clId="{EAE55425-9575-46E5-94E8-1A63143FE720}" dt="2022-08-19T10:50:42.147" v="215" actId="700"/>
          <ac:spMkLst>
            <pc:docMk/>
            <pc:sldMk cId="242181538" sldId="314"/>
            <ac:spMk id="2" creationId="{9E8D4AE7-2062-BC75-FF3B-29A4E5CADB97}"/>
          </ac:spMkLst>
        </pc:spChg>
        <pc:spChg chg="mod ord">
          <ac:chgData name="Niels Mangelschots" userId="d78b7357-4a32-4762-a8e6-4e7ce234dc29" providerId="ADAL" clId="{EAE55425-9575-46E5-94E8-1A63143FE720}" dt="2022-08-21T11:42:28.796" v="593" actId="20577"/>
          <ac:spMkLst>
            <pc:docMk/>
            <pc:sldMk cId="242181538" sldId="314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0:42.147" v="215" actId="700"/>
          <ac:spMkLst>
            <pc:docMk/>
            <pc:sldMk cId="242181538" sldId="314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50:42.147" v="215" actId="700"/>
          <ac:spMkLst>
            <pc:docMk/>
            <pc:sldMk cId="242181538" sldId="314"/>
            <ac:spMk id="5" creationId="{00000000-0000-0000-0000-000000000000}"/>
          </ac:spMkLst>
        </pc:spChg>
        <pc:spChg chg="del mod">
          <ac:chgData name="Niels Mangelschots" userId="d78b7357-4a32-4762-a8e6-4e7ce234dc29" providerId="ADAL" clId="{EAE55425-9575-46E5-94E8-1A63143FE720}" dt="2022-08-26T14:00:40.320" v="990" actId="478"/>
          <ac:spMkLst>
            <pc:docMk/>
            <pc:sldMk cId="242181538" sldId="314"/>
            <ac:spMk id="15" creationId="{F02AF22B-C52C-1C6F-B6C1-A228E223E045}"/>
          </ac:spMkLst>
        </pc:spChg>
        <pc:picChg chg="mod ord">
          <ac:chgData name="Niels Mangelschots" userId="d78b7357-4a32-4762-a8e6-4e7ce234dc29" providerId="ADAL" clId="{EAE55425-9575-46E5-94E8-1A63143FE720}" dt="2022-08-19T10:51:05.754" v="221" actId="166"/>
          <ac:picMkLst>
            <pc:docMk/>
            <pc:sldMk cId="242181538" sldId="314"/>
            <ac:picMk id="12" creationId="{5B361DFD-BFED-33C8-BD21-29B5A37BD583}"/>
          </ac:picMkLst>
        </pc:picChg>
        <pc:picChg chg="mod ord">
          <ac:chgData name="Niels Mangelschots" userId="d78b7357-4a32-4762-a8e6-4e7ce234dc29" providerId="ADAL" clId="{EAE55425-9575-46E5-94E8-1A63143FE720}" dt="2022-08-26T14:06:47.723" v="1107" actId="1037"/>
          <ac:picMkLst>
            <pc:docMk/>
            <pc:sldMk cId="242181538" sldId="314"/>
            <ac:picMk id="14" creationId="{3945A97C-B0FC-1BC3-A885-1FB928E67667}"/>
          </ac:picMkLst>
        </pc:picChg>
      </pc:sldChg>
      <pc:sldChg chg="delSp modSp add mod modClrScheme chgLayout">
        <pc:chgData name="Niels Mangelschots" userId="d78b7357-4a32-4762-a8e6-4e7ce234dc29" providerId="ADAL" clId="{EAE55425-9575-46E5-94E8-1A63143FE720}" dt="2022-08-26T14:16:25.805" v="1307" actId="255"/>
        <pc:sldMkLst>
          <pc:docMk/>
          <pc:sldMk cId="578395640" sldId="315"/>
        </pc:sldMkLst>
        <pc:spChg chg="mod ord">
          <ac:chgData name="Niels Mangelschots" userId="d78b7357-4a32-4762-a8e6-4e7ce234dc29" providerId="ADAL" clId="{EAE55425-9575-46E5-94E8-1A63143FE720}" dt="2022-08-26T14:16:25.805" v="1307" actId="255"/>
          <ac:spMkLst>
            <pc:docMk/>
            <pc:sldMk cId="578395640" sldId="315"/>
            <ac:spMk id="2" creationId="{DF4A6708-B6EB-4A5B-9D08-14C3AFE387E6}"/>
          </ac:spMkLst>
        </pc:spChg>
        <pc:spChg chg="mod ord">
          <ac:chgData name="Niels Mangelschots" userId="d78b7357-4a32-4762-a8e6-4e7ce234dc29" providerId="ADAL" clId="{EAE55425-9575-46E5-94E8-1A63143FE720}" dt="2022-08-21T11:46:18.015" v="680" actId="20577"/>
          <ac:spMkLst>
            <pc:docMk/>
            <pc:sldMk cId="578395640" sldId="315"/>
            <ac:spMk id="3" creationId="{6A605382-6A0C-4E29-909E-610D330AE69C}"/>
          </ac:spMkLst>
        </pc:spChg>
        <pc:spChg chg="mod ord">
          <ac:chgData name="Niels Mangelschots" userId="d78b7357-4a32-4762-a8e6-4e7ce234dc29" providerId="ADAL" clId="{EAE55425-9575-46E5-94E8-1A63143FE720}" dt="2022-08-19T10:50:02.135" v="203" actId="700"/>
          <ac:spMkLst>
            <pc:docMk/>
            <pc:sldMk cId="578395640" sldId="315"/>
            <ac:spMk id="4" creationId="{6C13B3C2-2147-4940-9A17-4D2DA07EB1ED}"/>
          </ac:spMkLst>
        </pc:spChg>
        <pc:spChg chg="mod ord">
          <ac:chgData name="Niels Mangelschots" userId="d78b7357-4a32-4762-a8e6-4e7ce234dc29" providerId="ADAL" clId="{EAE55425-9575-46E5-94E8-1A63143FE720}" dt="2022-08-19T10:50:02.135" v="203" actId="700"/>
          <ac:spMkLst>
            <pc:docMk/>
            <pc:sldMk cId="578395640" sldId="315"/>
            <ac:spMk id="5" creationId="{BCA731E9-EA8F-4C52-AE02-EECC8D4CB557}"/>
          </ac:spMkLst>
        </pc:spChg>
        <pc:spChg chg="del mod">
          <ac:chgData name="Niels Mangelschots" userId="d78b7357-4a32-4762-a8e6-4e7ce234dc29" providerId="ADAL" clId="{EAE55425-9575-46E5-94E8-1A63143FE720}" dt="2022-08-26T13:59:06.840" v="951" actId="478"/>
          <ac:spMkLst>
            <pc:docMk/>
            <pc:sldMk cId="578395640" sldId="315"/>
            <ac:spMk id="11" creationId="{C2C7568C-0B7A-DB20-5187-F113403200BF}"/>
          </ac:spMkLst>
        </pc:spChg>
        <pc:picChg chg="mod">
          <ac:chgData name="Niels Mangelschots" userId="d78b7357-4a32-4762-a8e6-4e7ce234dc29" providerId="ADAL" clId="{EAE55425-9575-46E5-94E8-1A63143FE720}" dt="2022-08-26T14:08:35.101" v="1143" actId="1076"/>
          <ac:picMkLst>
            <pc:docMk/>
            <pc:sldMk cId="578395640" sldId="315"/>
            <ac:picMk id="7" creationId="{20E17777-0CAD-44B6-BC88-B4A246C8D4ED}"/>
          </ac:picMkLst>
        </pc:picChg>
        <pc:picChg chg="mod">
          <ac:chgData name="Niels Mangelschots" userId="d78b7357-4a32-4762-a8e6-4e7ce234dc29" providerId="ADAL" clId="{EAE55425-9575-46E5-94E8-1A63143FE720}" dt="2022-08-26T14:08:44.873" v="1146" actId="1076"/>
          <ac:picMkLst>
            <pc:docMk/>
            <pc:sldMk cId="578395640" sldId="315"/>
            <ac:picMk id="10" creationId="{2E511707-D066-E0A3-F53A-80D32497045E}"/>
          </ac:picMkLst>
        </pc:picChg>
      </pc:sldChg>
      <pc:sldChg chg="delSp modSp add mod modClrScheme chgLayout">
        <pc:chgData name="Niels Mangelschots" userId="d78b7357-4a32-4762-a8e6-4e7ce234dc29" providerId="ADAL" clId="{EAE55425-9575-46E5-94E8-1A63143FE720}" dt="2022-08-26T13:59:09.014" v="952" actId="478"/>
        <pc:sldMkLst>
          <pc:docMk/>
          <pc:sldMk cId="3560360547" sldId="316"/>
        </pc:sldMkLst>
        <pc:spChg chg="mod ord">
          <ac:chgData name="Niels Mangelschots" userId="d78b7357-4a32-4762-a8e6-4e7ce234dc29" providerId="ADAL" clId="{EAE55425-9575-46E5-94E8-1A63143FE720}" dt="2022-08-19T10:49:13.424" v="198" actId="20577"/>
          <ac:spMkLst>
            <pc:docMk/>
            <pc:sldMk cId="3560360547" sldId="316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6:05.742" v="671" actId="6549"/>
          <ac:spMkLst>
            <pc:docMk/>
            <pc:sldMk cId="3560360547" sldId="316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8:14.963" v="177" actId="700"/>
          <ac:spMkLst>
            <pc:docMk/>
            <pc:sldMk cId="3560360547" sldId="316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8:14.963" v="177" actId="700"/>
          <ac:spMkLst>
            <pc:docMk/>
            <pc:sldMk cId="3560360547" sldId="316"/>
            <ac:spMk id="5" creationId="{00000000-0000-0000-0000-000000000000}"/>
          </ac:spMkLst>
        </pc:spChg>
        <pc:spChg chg="del mod ord">
          <ac:chgData name="Niels Mangelschots" userId="d78b7357-4a32-4762-a8e6-4e7ce234dc29" providerId="ADAL" clId="{EAE55425-9575-46E5-94E8-1A63143FE720}" dt="2022-08-26T13:59:09.014" v="952" actId="478"/>
          <ac:spMkLst>
            <pc:docMk/>
            <pc:sldMk cId="3560360547" sldId="316"/>
            <ac:spMk id="18" creationId="{3391AE3E-6507-C5FB-C82A-95330DAA9069}"/>
          </ac:spMkLst>
        </pc:spChg>
        <pc:picChg chg="mod">
          <ac:chgData name="Niels Mangelschots" userId="d78b7357-4a32-4762-a8e6-4e7ce234dc29" providerId="ADAL" clId="{EAE55425-9575-46E5-94E8-1A63143FE720}" dt="2022-08-19T10:48:34.843" v="186" actId="1076"/>
          <ac:picMkLst>
            <pc:docMk/>
            <pc:sldMk cId="3560360547" sldId="316"/>
            <ac:picMk id="15" creationId="{A6B7E969-50E1-09E8-3854-3ABFD9DD2DAB}"/>
          </ac:picMkLst>
        </pc:picChg>
        <pc:picChg chg="mod">
          <ac:chgData name="Niels Mangelschots" userId="d78b7357-4a32-4762-a8e6-4e7ce234dc29" providerId="ADAL" clId="{EAE55425-9575-46E5-94E8-1A63143FE720}" dt="2022-08-19T10:48:52.130" v="195" actId="1076"/>
          <ac:picMkLst>
            <pc:docMk/>
            <pc:sldMk cId="3560360547" sldId="316"/>
            <ac:picMk id="17" creationId="{80C56AA5-048D-957D-AC01-D1AC16E89016}"/>
          </ac:picMkLst>
        </pc:picChg>
      </pc:sldChg>
      <pc:sldChg chg="addSp delSp modSp add mod modClrScheme chgLayout">
        <pc:chgData name="Niels Mangelschots" userId="d78b7357-4a32-4762-a8e6-4e7ce234dc29" providerId="ADAL" clId="{EAE55425-9575-46E5-94E8-1A63143FE720}" dt="2022-08-26T14:15:15.260" v="1289" actId="20577"/>
        <pc:sldMkLst>
          <pc:docMk/>
          <pc:sldMk cId="2039836793" sldId="317"/>
        </pc:sldMkLst>
        <pc:spChg chg="mod ord">
          <ac:chgData name="Niels Mangelschots" userId="d78b7357-4a32-4762-a8e6-4e7ce234dc29" providerId="ADAL" clId="{EAE55425-9575-46E5-94E8-1A63143FE720}" dt="2022-08-26T14:15:15.260" v="1289" actId="20577"/>
          <ac:spMkLst>
            <pc:docMk/>
            <pc:sldMk cId="2039836793" sldId="317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5:53.868" v="651" actId="20577"/>
          <ac:spMkLst>
            <pc:docMk/>
            <pc:sldMk cId="2039836793" sldId="317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6:47.196" v="156" actId="700"/>
          <ac:spMkLst>
            <pc:docMk/>
            <pc:sldMk cId="2039836793" sldId="317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6:47.196" v="156" actId="700"/>
          <ac:spMkLst>
            <pc:docMk/>
            <pc:sldMk cId="2039836793" sldId="317"/>
            <ac:spMk id="5" creationId="{00000000-0000-0000-0000-000000000000}"/>
          </ac:spMkLst>
        </pc:spChg>
        <pc:picChg chg="add del mod">
          <ac:chgData name="Niels Mangelschots" userId="d78b7357-4a32-4762-a8e6-4e7ce234dc29" providerId="ADAL" clId="{EAE55425-9575-46E5-94E8-1A63143FE720}" dt="2022-08-26T14:09:36.917" v="1157" actId="14100"/>
          <ac:picMkLst>
            <pc:docMk/>
            <pc:sldMk cId="2039836793" sldId="317"/>
            <ac:picMk id="10" creationId="{3FCCB6E3-90F7-5471-69AA-E5E19978E9A2}"/>
          </ac:picMkLst>
        </pc:picChg>
        <pc:picChg chg="mod">
          <ac:chgData name="Niels Mangelschots" userId="d78b7357-4a32-4762-a8e6-4e7ce234dc29" providerId="ADAL" clId="{EAE55425-9575-46E5-94E8-1A63143FE720}" dt="2022-08-26T14:10:44.075" v="1173" actId="1076"/>
          <ac:picMkLst>
            <pc:docMk/>
            <pc:sldMk cId="2039836793" sldId="317"/>
            <ac:picMk id="12" creationId="{1FC595E6-0D23-CC15-A78F-B42C49B1EB2C}"/>
          </ac:picMkLst>
        </pc:picChg>
        <pc:picChg chg="mod">
          <ac:chgData name="Niels Mangelschots" userId="d78b7357-4a32-4762-a8e6-4e7ce234dc29" providerId="ADAL" clId="{EAE55425-9575-46E5-94E8-1A63143FE720}" dt="2022-08-26T14:10:44.075" v="1173" actId="1076"/>
          <ac:picMkLst>
            <pc:docMk/>
            <pc:sldMk cId="2039836793" sldId="317"/>
            <ac:picMk id="14" creationId="{6492022F-41D4-2320-7F81-3751BEF4B228}"/>
          </ac:picMkLst>
        </pc:picChg>
        <pc:cxnChg chg="del mod">
          <ac:chgData name="Niels Mangelschots" userId="d78b7357-4a32-4762-a8e6-4e7ce234dc29" providerId="ADAL" clId="{EAE55425-9575-46E5-94E8-1A63143FE720}" dt="2022-08-26T13:53:01.166" v="796" actId="478"/>
          <ac:cxnSpMkLst>
            <pc:docMk/>
            <pc:sldMk cId="2039836793" sldId="317"/>
            <ac:cxnSpMk id="16" creationId="{E476ECF3-B7FF-6D61-A51D-7587A6F629C8}"/>
          </ac:cxnSpMkLst>
        </pc:cxnChg>
        <pc:cxnChg chg="del mod">
          <ac:chgData name="Niels Mangelschots" userId="d78b7357-4a32-4762-a8e6-4e7ce234dc29" providerId="ADAL" clId="{EAE55425-9575-46E5-94E8-1A63143FE720}" dt="2022-08-26T13:53:04.991" v="799" actId="478"/>
          <ac:cxnSpMkLst>
            <pc:docMk/>
            <pc:sldMk cId="2039836793" sldId="317"/>
            <ac:cxnSpMk id="17" creationId="{5EB07683-3A09-CF67-4E71-6EE03583CA06}"/>
          </ac:cxnSpMkLst>
        </pc:cxnChg>
      </pc:sldChg>
      <pc:sldChg chg="modSp add mod modClrScheme chgLayout">
        <pc:chgData name="Niels Mangelschots" userId="d78b7357-4a32-4762-a8e6-4e7ce234dc29" providerId="ADAL" clId="{EAE55425-9575-46E5-94E8-1A63143FE720}" dt="2022-08-26T13:53:22.481" v="804" actId="20577"/>
        <pc:sldMkLst>
          <pc:docMk/>
          <pc:sldMk cId="3712509901" sldId="318"/>
        </pc:sldMkLst>
        <pc:spChg chg="mod ord">
          <ac:chgData name="Niels Mangelschots" userId="d78b7357-4a32-4762-a8e6-4e7ce234dc29" providerId="ADAL" clId="{EAE55425-9575-46E5-94E8-1A63143FE720}" dt="2022-08-26T13:53:22.481" v="804" actId="20577"/>
          <ac:spMkLst>
            <pc:docMk/>
            <pc:sldMk cId="3712509901" sldId="318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4:03.291" v="617" actId="20577"/>
          <ac:spMkLst>
            <pc:docMk/>
            <pc:sldMk cId="3712509901" sldId="318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5:20.686" v="127" actId="700"/>
          <ac:spMkLst>
            <pc:docMk/>
            <pc:sldMk cId="3712509901" sldId="318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5:20.686" v="127" actId="700"/>
          <ac:spMkLst>
            <pc:docMk/>
            <pc:sldMk cId="3712509901" sldId="318"/>
            <ac:spMk id="5" creationId="{00000000-0000-0000-0000-000000000000}"/>
          </ac:spMkLst>
        </pc:spChg>
      </pc:sldChg>
      <pc:sldChg chg="modSp add mod modClrScheme chgLayout">
        <pc:chgData name="Niels Mangelschots" userId="d78b7357-4a32-4762-a8e6-4e7ce234dc29" providerId="ADAL" clId="{EAE55425-9575-46E5-94E8-1A63143FE720}" dt="2022-08-26T14:04:39.883" v="1070" actId="20577"/>
        <pc:sldMkLst>
          <pc:docMk/>
          <pc:sldMk cId="2747399908" sldId="319"/>
        </pc:sldMkLst>
        <pc:spChg chg="mod ord">
          <ac:chgData name="Niels Mangelschots" userId="d78b7357-4a32-4762-a8e6-4e7ce234dc29" providerId="ADAL" clId="{EAE55425-9575-46E5-94E8-1A63143FE720}" dt="2022-08-26T14:04:39.883" v="1070" actId="20577"/>
          <ac:spMkLst>
            <pc:docMk/>
            <pc:sldMk cId="2747399908" sldId="319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4:10.747" v="620" actId="20577"/>
          <ac:spMkLst>
            <pc:docMk/>
            <pc:sldMk cId="2747399908" sldId="319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4:33.195" v="112" actId="700"/>
          <ac:spMkLst>
            <pc:docMk/>
            <pc:sldMk cId="2747399908" sldId="319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4:33.195" v="112" actId="700"/>
          <ac:spMkLst>
            <pc:docMk/>
            <pc:sldMk cId="2747399908" sldId="319"/>
            <ac:spMk id="5" creationId="{00000000-0000-0000-0000-000000000000}"/>
          </ac:spMkLst>
        </pc:spChg>
      </pc:sldChg>
      <pc:sldChg chg="modSp add mod modClrScheme chgLayout">
        <pc:chgData name="Niels Mangelschots" userId="d78b7357-4a32-4762-a8e6-4e7ce234dc29" providerId="ADAL" clId="{EAE55425-9575-46E5-94E8-1A63143FE720}" dt="2022-08-21T11:45:36.895" v="631" actId="20577"/>
        <pc:sldMkLst>
          <pc:docMk/>
          <pc:sldMk cId="3669812382" sldId="320"/>
        </pc:sldMkLst>
        <pc:spChg chg="mod ord">
          <ac:chgData name="Niels Mangelschots" userId="d78b7357-4a32-4762-a8e6-4e7ce234dc29" providerId="ADAL" clId="{EAE55425-9575-46E5-94E8-1A63143FE720}" dt="2022-08-21T11:45:36.895" v="631" actId="20577"/>
          <ac:spMkLst>
            <pc:docMk/>
            <pc:sldMk cId="3669812382" sldId="320"/>
            <ac:spMk id="2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21T11:44:17.439" v="625" actId="20577"/>
          <ac:spMkLst>
            <pc:docMk/>
            <pc:sldMk cId="3669812382" sldId="320"/>
            <ac:spMk id="3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3:37.641" v="107" actId="700"/>
          <ac:spMkLst>
            <pc:docMk/>
            <pc:sldMk cId="3669812382" sldId="320"/>
            <ac:spMk id="4" creationId="{00000000-0000-0000-0000-000000000000}"/>
          </ac:spMkLst>
        </pc:spChg>
        <pc:spChg chg="mod ord">
          <ac:chgData name="Niels Mangelschots" userId="d78b7357-4a32-4762-a8e6-4e7ce234dc29" providerId="ADAL" clId="{EAE55425-9575-46E5-94E8-1A63143FE720}" dt="2022-08-19T10:43:37.641" v="107" actId="700"/>
          <ac:spMkLst>
            <pc:docMk/>
            <pc:sldMk cId="3669812382" sldId="320"/>
            <ac:spMk id="5" creationId="{00000000-0000-0000-0000-000000000000}"/>
          </ac:spMkLst>
        </pc:spChg>
      </pc:sldChg>
      <pc:sldChg chg="modSp add mod">
        <pc:chgData name="Niels Mangelschots" userId="d78b7357-4a32-4762-a8e6-4e7ce234dc29" providerId="ADAL" clId="{EAE55425-9575-46E5-94E8-1A63143FE720}" dt="2022-08-27T12:53:53.349" v="1602" actId="21"/>
        <pc:sldMkLst>
          <pc:docMk/>
          <pc:sldMk cId="3260502042" sldId="324"/>
        </pc:sldMkLst>
        <pc:spChg chg="mod">
          <ac:chgData name="Niels Mangelschots" userId="d78b7357-4a32-4762-a8e6-4e7ce234dc29" providerId="ADAL" clId="{EAE55425-9575-46E5-94E8-1A63143FE720}" dt="2022-08-27T12:53:53.349" v="1602" actId="21"/>
          <ac:spMkLst>
            <pc:docMk/>
            <pc:sldMk cId="3260502042" sldId="324"/>
            <ac:spMk id="2" creationId="{ACCD349A-F904-E3C5-7698-FF4DE942288F}"/>
          </ac:spMkLst>
        </pc:spChg>
      </pc:sldChg>
      <pc:sldChg chg="addSp delSp modSp new mod modClrScheme chgLayout">
        <pc:chgData name="Niels Mangelschots" userId="d78b7357-4a32-4762-a8e6-4e7ce234dc29" providerId="ADAL" clId="{EAE55425-9575-46E5-94E8-1A63143FE720}" dt="2022-08-21T11:51:50.418" v="785" actId="113"/>
        <pc:sldMkLst>
          <pc:docMk/>
          <pc:sldMk cId="3661397751" sldId="325"/>
        </pc:sldMkLst>
        <pc:spChg chg="del mod ord">
          <ac:chgData name="Niels Mangelschots" userId="d78b7357-4a32-4762-a8e6-4e7ce234dc29" providerId="ADAL" clId="{EAE55425-9575-46E5-94E8-1A63143FE720}" dt="2022-08-21T11:49:37.631" v="682" actId="700"/>
          <ac:spMkLst>
            <pc:docMk/>
            <pc:sldMk cId="3661397751" sldId="325"/>
            <ac:spMk id="2" creationId="{270A2FC1-F1A6-9841-F5CC-80E44D07958B}"/>
          </ac:spMkLst>
        </pc:spChg>
        <pc:spChg chg="del mod ord">
          <ac:chgData name="Niels Mangelschots" userId="d78b7357-4a32-4762-a8e6-4e7ce234dc29" providerId="ADAL" clId="{EAE55425-9575-46E5-94E8-1A63143FE720}" dt="2022-08-21T11:49:37.631" v="682" actId="700"/>
          <ac:spMkLst>
            <pc:docMk/>
            <pc:sldMk cId="3661397751" sldId="325"/>
            <ac:spMk id="3" creationId="{295C53CC-AA2E-DBC5-5274-C13311846912}"/>
          </ac:spMkLst>
        </pc:spChg>
        <pc:spChg chg="add mod ord">
          <ac:chgData name="Niels Mangelschots" userId="d78b7357-4a32-4762-a8e6-4e7ce234dc29" providerId="ADAL" clId="{EAE55425-9575-46E5-94E8-1A63143FE720}" dt="2022-08-21T11:50:47.029" v="770" actId="700"/>
          <ac:spMkLst>
            <pc:docMk/>
            <pc:sldMk cId="3661397751" sldId="325"/>
            <ac:spMk id="4" creationId="{477F8D93-993F-967B-0285-4D3D569CF8C7}"/>
          </ac:spMkLst>
        </pc:spChg>
        <pc:spChg chg="add mod ord">
          <ac:chgData name="Niels Mangelschots" userId="d78b7357-4a32-4762-a8e6-4e7ce234dc29" providerId="ADAL" clId="{EAE55425-9575-46E5-94E8-1A63143FE720}" dt="2022-08-21T11:51:50.418" v="785" actId="113"/>
          <ac:spMkLst>
            <pc:docMk/>
            <pc:sldMk cId="3661397751" sldId="325"/>
            <ac:spMk id="5" creationId="{99575C94-74F2-ACBD-1B89-880C9C96F344}"/>
          </ac:spMkLst>
        </pc:spChg>
        <pc:spChg chg="add mod ord">
          <ac:chgData name="Niels Mangelschots" userId="d78b7357-4a32-4762-a8e6-4e7ce234dc29" providerId="ADAL" clId="{EAE55425-9575-46E5-94E8-1A63143FE720}" dt="2022-08-21T11:51:42.699" v="783" actId="255"/>
          <ac:spMkLst>
            <pc:docMk/>
            <pc:sldMk cId="3661397751" sldId="325"/>
            <ac:spMk id="6" creationId="{5B70BA7E-D2F2-5E7D-589F-E8CCA7027C01}"/>
          </ac:spMkLst>
        </pc:spChg>
      </pc:sldChg>
      <pc:sldChg chg="modSp new del mod">
        <pc:chgData name="Niels Mangelschots" userId="d78b7357-4a32-4762-a8e6-4e7ce234dc29" providerId="ADAL" clId="{EAE55425-9575-46E5-94E8-1A63143FE720}" dt="2022-08-27T12:55:01.099" v="1603" actId="47"/>
        <pc:sldMkLst>
          <pc:docMk/>
          <pc:sldMk cId="3253091386" sldId="326"/>
        </pc:sldMkLst>
        <pc:spChg chg="mod">
          <ac:chgData name="Niels Mangelschots" userId="d78b7357-4a32-4762-a8e6-4e7ce234dc29" providerId="ADAL" clId="{EAE55425-9575-46E5-94E8-1A63143FE720}" dt="2022-08-27T11:42:53.289" v="1601" actId="27636"/>
          <ac:spMkLst>
            <pc:docMk/>
            <pc:sldMk cId="3253091386" sldId="326"/>
            <ac:spMk id="2" creationId="{E3281021-82CF-932D-C997-E27DEE4CBD4F}"/>
          </ac:spMkLst>
        </pc:spChg>
        <pc:spChg chg="mod">
          <ac:chgData name="Niels Mangelschots" userId="d78b7357-4a32-4762-a8e6-4e7ce234dc29" providerId="ADAL" clId="{EAE55425-9575-46E5-94E8-1A63143FE720}" dt="2022-08-27T11:38:20.323" v="1474" actId="20577"/>
          <ac:spMkLst>
            <pc:docMk/>
            <pc:sldMk cId="3253091386" sldId="326"/>
            <ac:spMk id="3" creationId="{8492D760-C1BD-627A-D6BD-369FFC8CA8C9}"/>
          </ac:spMkLst>
        </pc:spChg>
      </pc:sldChg>
      <pc:sldMasterChg chg="add del addSldLayout delSldLayout">
        <pc:chgData name="Niels Mangelschots" userId="d78b7357-4a32-4762-a8e6-4e7ce234dc29" providerId="ADAL" clId="{EAE55425-9575-46E5-94E8-1A63143FE720}" dt="2022-08-19T10:54:35.520" v="281" actId="700"/>
        <pc:sldMasterMkLst>
          <pc:docMk/>
          <pc:sldMasterMk cId="0" sldId="2147483648"/>
        </pc:sldMasterMkLst>
        <pc:sldLayoutChg chg="add del">
          <pc:chgData name="Niels Mangelschots" userId="d78b7357-4a32-4762-a8e6-4e7ce234dc29" providerId="ADAL" clId="{EAE55425-9575-46E5-94E8-1A63143FE720}" dt="2022-08-19T10:54:35.520" v="281" actId="700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Niels Mangelschots" userId="d78b7357-4a32-4762-a8e6-4e7ce234dc29" providerId="ADAL" clId="{EAE55425-9575-46E5-94E8-1A63143FE720}" dt="2022-08-19T10:54:35.520" v="281" actId="700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Niels Mangelschots" userId="d78b7357-4a32-4762-a8e6-4e7ce234dc29" providerId="ADAL" clId="{EAE55425-9575-46E5-94E8-1A63143FE720}" dt="2022-08-19T10:54:35.520" v="281" actId="700"/>
          <pc:sldLayoutMkLst>
            <pc:docMk/>
            <pc:sldMasterMk cId="0" sldId="2147483648"/>
            <pc:sldLayoutMk cId="0" sldId="2147483661"/>
          </pc:sldLayoutMkLst>
        </pc:sldLayoutChg>
        <pc:sldLayoutChg chg="add del">
          <pc:chgData name="Niels Mangelschots" userId="d78b7357-4a32-4762-a8e6-4e7ce234dc29" providerId="ADAL" clId="{EAE55425-9575-46E5-94E8-1A63143FE720}" dt="2022-08-19T10:54:35.520" v="281" actId="700"/>
          <pc:sldLayoutMkLst>
            <pc:docMk/>
            <pc:sldMasterMk cId="0" sldId="2147483648"/>
            <pc:sldLayoutMk cId="0" sldId="2147483678"/>
          </pc:sldLayoutMkLst>
        </pc:sldLayoutChg>
        <pc:sldLayoutChg chg="add del">
          <pc:chgData name="Niels Mangelschots" userId="d78b7357-4a32-4762-a8e6-4e7ce234dc29" providerId="ADAL" clId="{EAE55425-9575-46E5-94E8-1A63143FE720}" dt="2022-08-19T10:54:35.520" v="281" actId="700"/>
          <pc:sldLayoutMkLst>
            <pc:docMk/>
            <pc:sldMasterMk cId="0" sldId="2147483648"/>
            <pc:sldLayoutMk cId="0" sldId="2147483679"/>
          </pc:sldLayoutMkLst>
        </pc:sldLayoutChg>
        <pc:sldLayoutChg chg="add del">
          <pc:chgData name="Niels Mangelschots" userId="d78b7357-4a32-4762-a8e6-4e7ce234dc29" providerId="ADAL" clId="{EAE55425-9575-46E5-94E8-1A63143FE720}" dt="2022-08-19T10:54:35.520" v="281" actId="700"/>
          <pc:sldLayoutMkLst>
            <pc:docMk/>
            <pc:sldMasterMk cId="0" sldId="2147483648"/>
            <pc:sldLayoutMk cId="0" sldId="2147483687"/>
          </pc:sldLayoutMkLst>
        </pc:sldLayoutChg>
        <pc:sldLayoutChg chg="add del">
          <pc:chgData name="Niels Mangelschots" userId="d78b7357-4a32-4762-a8e6-4e7ce234dc29" providerId="ADAL" clId="{EAE55425-9575-46E5-94E8-1A63143FE720}" dt="2022-08-19T10:54:35.520" v="281" actId="700"/>
          <pc:sldLayoutMkLst>
            <pc:docMk/>
            <pc:sldMasterMk cId="0" sldId="2147483648"/>
            <pc:sldLayoutMk cId="0" sldId="2147483688"/>
          </pc:sldLayoutMkLst>
        </pc:sldLayoutChg>
      </pc:sldMasterChg>
      <pc:sldMasterChg chg="replId modSldLayout">
        <pc:chgData name="Niels Mangelschots" userId="d78b7357-4a32-4762-a8e6-4e7ce234dc29" providerId="ADAL" clId="{EAE55425-9575-46E5-94E8-1A63143FE720}" dt="2022-08-19T10:36:43.217" v="0" actId="27028"/>
        <pc:sldMasterMkLst>
          <pc:docMk/>
          <pc:sldMasterMk cId="1375580336" sldId="2147483710"/>
        </pc:sldMasterMkLst>
        <pc:sldLayoutChg chg="replId">
          <pc:chgData name="Niels Mangelschots" userId="d78b7357-4a32-4762-a8e6-4e7ce234dc29" providerId="ADAL" clId="{EAE55425-9575-46E5-94E8-1A63143FE720}" dt="2022-08-19T10:36:43.217" v="0" actId="27028"/>
          <pc:sldLayoutMkLst>
            <pc:docMk/>
            <pc:sldMasterMk cId="628987201" sldId="2147483715"/>
            <pc:sldLayoutMk cId="1728103474" sldId="2147483711"/>
          </pc:sldLayoutMkLst>
        </pc:sldLayoutChg>
        <pc:sldLayoutChg chg="replId">
          <pc:chgData name="Niels Mangelschots" userId="d78b7357-4a32-4762-a8e6-4e7ce234dc29" providerId="ADAL" clId="{EAE55425-9575-46E5-94E8-1A63143FE720}" dt="2022-08-19T10:36:43.217" v="0" actId="27028"/>
          <pc:sldLayoutMkLst>
            <pc:docMk/>
            <pc:sldMasterMk cId="628987201" sldId="2147483715"/>
            <pc:sldLayoutMk cId="1177243366" sldId="2147483712"/>
          </pc:sldLayoutMkLst>
        </pc:sldLayoutChg>
        <pc:sldLayoutChg chg="replId">
          <pc:chgData name="Niels Mangelschots" userId="d78b7357-4a32-4762-a8e6-4e7ce234dc29" providerId="ADAL" clId="{EAE55425-9575-46E5-94E8-1A63143FE720}" dt="2022-08-19T10:36:43.217" v="0" actId="27028"/>
          <pc:sldLayoutMkLst>
            <pc:docMk/>
            <pc:sldMasterMk cId="628987201" sldId="2147483715"/>
            <pc:sldLayoutMk cId="1608877129" sldId="2147483713"/>
          </pc:sldLayoutMkLst>
        </pc:sldLayoutChg>
        <pc:sldLayoutChg chg="replId">
          <pc:chgData name="Niels Mangelschots" userId="d78b7357-4a32-4762-a8e6-4e7ce234dc29" providerId="ADAL" clId="{EAE55425-9575-46E5-94E8-1A63143FE720}" dt="2022-08-19T10:36:43.217" v="0" actId="27028"/>
          <pc:sldLayoutMkLst>
            <pc:docMk/>
            <pc:sldMasterMk cId="628987201" sldId="2147483715"/>
            <pc:sldLayoutMk cId="173840653" sldId="2147483714"/>
          </pc:sldLayoutMkLst>
        </pc:sldLayoutChg>
      </pc:sldMasterChg>
    </pc:docChg>
  </pc:docChgLst>
  <pc:docChgLst>
    <pc:chgData name="Niels Mangelschots" userId="d78b7357-4a32-4762-a8e6-4e7ce234dc29" providerId="ADAL" clId="{632B43A2-A8E9-431D-9AAF-135F98DF2061}"/>
    <pc:docChg chg="undo custSel addSld modSld">
      <pc:chgData name="Niels Mangelschots" userId="d78b7357-4a32-4762-a8e6-4e7ce234dc29" providerId="ADAL" clId="{632B43A2-A8E9-431D-9AAF-135F98DF2061}" dt="2022-10-16T17:19:56.117" v="501" actId="20577"/>
      <pc:docMkLst>
        <pc:docMk/>
      </pc:docMkLst>
      <pc:sldChg chg="addSp modSp mod">
        <pc:chgData name="Niels Mangelschots" userId="d78b7357-4a32-4762-a8e6-4e7ce234dc29" providerId="ADAL" clId="{632B43A2-A8E9-431D-9AAF-135F98DF2061}" dt="2022-10-16T12:46:40.720" v="201" actId="167"/>
        <pc:sldMkLst>
          <pc:docMk/>
          <pc:sldMk cId="364501927" sldId="307"/>
        </pc:sldMkLst>
        <pc:spChg chg="mod">
          <ac:chgData name="Niels Mangelschots" userId="d78b7357-4a32-4762-a8e6-4e7ce234dc29" providerId="ADAL" clId="{632B43A2-A8E9-431D-9AAF-135F98DF2061}" dt="2022-10-16T12:43:35.313" v="187" actId="207"/>
          <ac:spMkLst>
            <pc:docMk/>
            <pc:sldMk cId="364501927" sldId="307"/>
            <ac:spMk id="2" creationId="{00000000-0000-0000-0000-000000000000}"/>
          </ac:spMkLst>
        </pc:spChg>
        <pc:picChg chg="add mod ord">
          <ac:chgData name="Niels Mangelschots" userId="d78b7357-4a32-4762-a8e6-4e7ce234dc29" providerId="ADAL" clId="{632B43A2-A8E9-431D-9AAF-135F98DF2061}" dt="2022-10-16T12:46:40.720" v="201" actId="167"/>
          <ac:picMkLst>
            <pc:docMk/>
            <pc:sldMk cId="364501927" sldId="307"/>
            <ac:picMk id="7" creationId="{E0E957DC-140E-3562-8904-6B2FAF2EAC2D}"/>
          </ac:picMkLst>
        </pc:picChg>
        <pc:picChg chg="mod">
          <ac:chgData name="Niels Mangelschots" userId="d78b7357-4a32-4762-a8e6-4e7ce234dc29" providerId="ADAL" clId="{632B43A2-A8E9-431D-9AAF-135F98DF2061}" dt="2022-10-16T12:46:35.504" v="199" actId="14100"/>
          <ac:picMkLst>
            <pc:docMk/>
            <pc:sldMk cId="364501927" sldId="307"/>
            <ac:picMk id="8" creationId="{919FBC92-676C-6FBE-5660-113D6F4BD099}"/>
          </ac:picMkLst>
        </pc:picChg>
      </pc:sldChg>
      <pc:sldChg chg="modSp new mod">
        <pc:chgData name="Niels Mangelschots" userId="d78b7357-4a32-4762-a8e6-4e7ce234dc29" providerId="ADAL" clId="{632B43A2-A8E9-431D-9AAF-135F98DF2061}" dt="2022-10-16T17:19:56.117" v="501" actId="20577"/>
        <pc:sldMkLst>
          <pc:docMk/>
          <pc:sldMk cId="1109624307" sldId="326"/>
        </pc:sldMkLst>
        <pc:spChg chg="mod">
          <ac:chgData name="Niels Mangelschots" userId="d78b7357-4a32-4762-a8e6-4e7ce234dc29" providerId="ADAL" clId="{632B43A2-A8E9-431D-9AAF-135F98DF2061}" dt="2022-10-16T17:19:56.117" v="501" actId="20577"/>
          <ac:spMkLst>
            <pc:docMk/>
            <pc:sldMk cId="1109624307" sldId="326"/>
            <ac:spMk id="2" creationId="{790E9F83-2047-AE21-82F5-C04C3CA4D367}"/>
          </ac:spMkLst>
        </pc:spChg>
        <pc:spChg chg="mod">
          <ac:chgData name="Niels Mangelschots" userId="d78b7357-4a32-4762-a8e6-4e7ce234dc29" providerId="ADAL" clId="{632B43A2-A8E9-431D-9AAF-135F98DF2061}" dt="2022-10-16T17:16:47.907" v="204"/>
          <ac:spMkLst>
            <pc:docMk/>
            <pc:sldMk cId="1109624307" sldId="326"/>
            <ac:spMk id="3" creationId="{5BC94931-68B9-AAD1-6D67-6E1412250893}"/>
          </ac:spMkLst>
        </pc:spChg>
      </pc:sldChg>
    </pc:docChg>
  </pc:docChgLst>
  <pc:docChgLst>
    <pc:chgData name="Stijn Willekens" userId="d5194a5c-344e-4095-a7bf-18bd1196d792" providerId="ADAL" clId="{1A7EF623-3ED5-3740-9990-A7389F8EC900}"/>
    <pc:docChg chg="custSel modSld">
      <pc:chgData name="Stijn Willekens" userId="d5194a5c-344e-4095-a7bf-18bd1196d792" providerId="ADAL" clId="{1A7EF623-3ED5-3740-9990-A7389F8EC900}" dt="2023-09-27T19:54:10.165" v="49" actId="700"/>
      <pc:docMkLst>
        <pc:docMk/>
      </pc:docMkLst>
      <pc:sldChg chg="modSp mod modClrScheme chgLayout">
        <pc:chgData name="Stijn Willekens" userId="d5194a5c-344e-4095-a7bf-18bd1196d792" providerId="ADAL" clId="{1A7EF623-3ED5-3740-9990-A7389F8EC900}" dt="2023-09-27T19:53:51.114" v="39" actId="700"/>
        <pc:sldMkLst>
          <pc:docMk/>
          <pc:sldMk cId="1888682786" sldId="301"/>
        </pc:sldMkLst>
        <pc:spChg chg="mod ord">
          <ac:chgData name="Stijn Willekens" userId="d5194a5c-344e-4095-a7bf-18bd1196d792" providerId="ADAL" clId="{1A7EF623-3ED5-3740-9990-A7389F8EC900}" dt="2023-09-27T19:53:51.114" v="39" actId="700"/>
          <ac:spMkLst>
            <pc:docMk/>
            <pc:sldMk cId="1888682786" sldId="301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3:51.114" v="39" actId="700"/>
          <ac:spMkLst>
            <pc:docMk/>
            <pc:sldMk cId="1888682786" sldId="301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3:51.114" v="39" actId="700"/>
          <ac:spMkLst>
            <pc:docMk/>
            <pc:sldMk cId="1888682786" sldId="301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3:51.114" v="39" actId="700"/>
          <ac:spMkLst>
            <pc:docMk/>
            <pc:sldMk cId="1888682786" sldId="301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138304152" sldId="302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38304152" sldId="302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38304152" sldId="302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38304152" sldId="302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38304152" sldId="302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3467895629" sldId="303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467895629" sldId="303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467895629" sldId="303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467895629" sldId="303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467895629" sldId="303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763" v="41" actId="27636"/>
        <pc:sldMkLst>
          <pc:docMk/>
          <pc:sldMk cId="1334357883" sldId="304"/>
        </pc:sldMkLst>
        <pc:spChg chg="mod ord">
          <ac:chgData name="Stijn Willekens" userId="d5194a5c-344e-4095-a7bf-18bd1196d792" providerId="ADAL" clId="{1A7EF623-3ED5-3740-9990-A7389F8EC900}" dt="2023-09-27T19:54:01.763" v="41" actId="27636"/>
          <ac:spMkLst>
            <pc:docMk/>
            <pc:sldMk cId="1334357883" sldId="304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334357883" sldId="304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334357883" sldId="304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334357883" sldId="304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2560923665" sldId="305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560923665" sldId="305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560923665" sldId="305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560923665" sldId="305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560923665" sldId="305"/>
            <ac:spMk id="5" creationId="{00000000-0000-0000-0000-000000000000}"/>
          </ac:spMkLst>
        </pc:spChg>
      </pc:sldChg>
      <pc:sldChg chg="addSp delSp 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1507449153" sldId="306"/>
        </pc:sldMkLst>
        <pc:spChg chg="del 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507449153" sldId="306"/>
            <ac:spMk id="2" creationId="{3D1BE37C-3898-CD80-AAF8-825B0E52AFF1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507449153" sldId="306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507449153" sldId="306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507449153" sldId="306"/>
            <ac:spMk id="5" creationId="{00000000-0000-0000-0000-000000000000}"/>
          </ac:spMkLst>
        </pc:spChg>
        <pc:spChg chg="add 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507449153" sldId="306"/>
            <ac:spMk id="7" creationId="{C6EB3EB0-723A-3CE5-FAFB-D0505E3A85B3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364501927" sldId="307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64501927" sldId="307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64501927" sldId="307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64501927" sldId="307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64501927" sldId="307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2.025" v="42" actId="27636"/>
        <pc:sldMkLst>
          <pc:docMk/>
          <pc:sldMk cId="1638119244" sldId="308"/>
        </pc:sldMkLst>
        <pc:spChg chg="mod ord">
          <ac:chgData name="Stijn Willekens" userId="d5194a5c-344e-4095-a7bf-18bd1196d792" providerId="ADAL" clId="{1A7EF623-3ED5-3740-9990-A7389F8EC900}" dt="2023-09-27T19:54:02.025" v="42" actId="27636"/>
          <ac:spMkLst>
            <pc:docMk/>
            <pc:sldMk cId="1638119244" sldId="308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638119244" sldId="308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638119244" sldId="308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638119244" sldId="308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2239319344" sldId="309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239319344" sldId="309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239319344" sldId="309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239319344" sldId="309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239319344" sldId="309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2450068440" sldId="310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450068440" sldId="310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450068440" sldId="310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450068440" sldId="310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450068440" sldId="310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4166312074" sldId="311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4166312074" sldId="311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4166312074" sldId="311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4166312074" sldId="311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4166312074" sldId="311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2.051" v="43" actId="27636"/>
        <pc:sldMkLst>
          <pc:docMk/>
          <pc:sldMk cId="1652420205" sldId="312"/>
        </pc:sldMkLst>
        <pc:spChg chg="mod ord">
          <ac:chgData name="Stijn Willekens" userId="d5194a5c-344e-4095-a7bf-18bd1196d792" providerId="ADAL" clId="{1A7EF623-3ED5-3740-9990-A7389F8EC900}" dt="2023-09-27T19:54:02.051" v="43" actId="27636"/>
          <ac:spMkLst>
            <pc:docMk/>
            <pc:sldMk cId="1652420205" sldId="312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652420205" sldId="312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652420205" sldId="312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652420205" sldId="312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2.381" v="44" actId="27636"/>
        <pc:sldMkLst>
          <pc:docMk/>
          <pc:sldMk cId="3420468933" sldId="313"/>
        </pc:sldMkLst>
        <pc:spChg chg="mod ord">
          <ac:chgData name="Stijn Willekens" userId="d5194a5c-344e-4095-a7bf-18bd1196d792" providerId="ADAL" clId="{1A7EF623-3ED5-3740-9990-A7389F8EC900}" dt="2023-09-27T19:54:02.381" v="44" actId="27636"/>
          <ac:spMkLst>
            <pc:docMk/>
            <pc:sldMk cId="3420468933" sldId="313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420468933" sldId="313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420468933" sldId="313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420468933" sldId="313"/>
            <ac:spMk id="5" creationId="{00000000-0000-0000-0000-000000000000}"/>
          </ac:spMkLst>
        </pc:spChg>
      </pc:sldChg>
      <pc:sldChg chg="addSp delSp 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242181538" sldId="314"/>
        </pc:sldMkLst>
        <pc:spChg chg="del 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42181538" sldId="314"/>
            <ac:spMk id="2" creationId="{9E8D4AE7-2062-BC75-FF3B-29A4E5CADB97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42181538" sldId="314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42181538" sldId="314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42181538" sldId="314"/>
            <ac:spMk id="5" creationId="{00000000-0000-0000-0000-000000000000}"/>
          </ac:spMkLst>
        </pc:spChg>
        <pc:spChg chg="add 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42181538" sldId="314"/>
            <ac:spMk id="6" creationId="{B4A0897D-E52F-983C-1BBC-7EE6805A3C48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2.531" v="45" actId="27636"/>
        <pc:sldMkLst>
          <pc:docMk/>
          <pc:sldMk cId="578395640" sldId="315"/>
        </pc:sldMkLst>
        <pc:spChg chg="mod ord">
          <ac:chgData name="Stijn Willekens" userId="d5194a5c-344e-4095-a7bf-18bd1196d792" providerId="ADAL" clId="{1A7EF623-3ED5-3740-9990-A7389F8EC900}" dt="2023-09-27T19:54:02.531" v="45" actId="27636"/>
          <ac:spMkLst>
            <pc:docMk/>
            <pc:sldMk cId="578395640" sldId="315"/>
            <ac:spMk id="2" creationId="{DF4A6708-B6EB-4A5B-9D08-14C3AFE387E6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578395640" sldId="315"/>
            <ac:spMk id="3" creationId="{6A605382-6A0C-4E29-909E-610D330AE69C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578395640" sldId="315"/>
            <ac:spMk id="4" creationId="{6C13B3C2-2147-4940-9A17-4D2DA07EB1ED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578395640" sldId="315"/>
            <ac:spMk id="5" creationId="{BCA731E9-EA8F-4C52-AE02-EECC8D4CB557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2.977" v="46" actId="27636"/>
        <pc:sldMkLst>
          <pc:docMk/>
          <pc:sldMk cId="3560360547" sldId="316"/>
        </pc:sldMkLst>
        <pc:spChg chg="mod ord">
          <ac:chgData name="Stijn Willekens" userId="d5194a5c-344e-4095-a7bf-18bd1196d792" providerId="ADAL" clId="{1A7EF623-3ED5-3740-9990-A7389F8EC900}" dt="2023-09-27T19:54:02.977" v="46" actId="27636"/>
          <ac:spMkLst>
            <pc:docMk/>
            <pc:sldMk cId="3560360547" sldId="316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560360547" sldId="316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560360547" sldId="316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560360547" sldId="316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2039836793" sldId="317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039836793" sldId="317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039836793" sldId="317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039836793" sldId="317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039836793" sldId="317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3712509901" sldId="318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712509901" sldId="318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712509901" sldId="318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712509901" sldId="318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712509901" sldId="318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3.482" v="47" actId="27636"/>
        <pc:sldMkLst>
          <pc:docMk/>
          <pc:sldMk cId="2747399908" sldId="319"/>
        </pc:sldMkLst>
        <pc:spChg chg="mod ord">
          <ac:chgData name="Stijn Willekens" userId="d5194a5c-344e-4095-a7bf-18bd1196d792" providerId="ADAL" clId="{1A7EF623-3ED5-3740-9990-A7389F8EC900}" dt="2023-09-27T19:54:03.482" v="47" actId="27636"/>
          <ac:spMkLst>
            <pc:docMk/>
            <pc:sldMk cId="2747399908" sldId="319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747399908" sldId="319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747399908" sldId="319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2747399908" sldId="319"/>
            <ac:spMk id="5" creationId="{00000000-0000-0000-0000-000000000000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4.501" v="48" actId="27636"/>
        <pc:sldMkLst>
          <pc:docMk/>
          <pc:sldMk cId="3669812382" sldId="320"/>
        </pc:sldMkLst>
        <pc:spChg chg="mod ord">
          <ac:chgData name="Stijn Willekens" userId="d5194a5c-344e-4095-a7bf-18bd1196d792" providerId="ADAL" clId="{1A7EF623-3ED5-3740-9990-A7389F8EC900}" dt="2023-09-27T19:54:04.501" v="48" actId="27636"/>
          <ac:spMkLst>
            <pc:docMk/>
            <pc:sldMk cId="3669812382" sldId="320"/>
            <ac:spMk id="2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669812382" sldId="320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669812382" sldId="320"/>
            <ac:spMk id="4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3669812382" sldId="320"/>
            <ac:spMk id="5" creationId="{00000000-0000-0000-0000-000000000000}"/>
          </ac:spMkLst>
        </pc:spChg>
      </pc:sldChg>
      <pc:sldChg chg="addSp delSp modSp mod modClrScheme chgLayout">
        <pc:chgData name="Stijn Willekens" userId="d5194a5c-344e-4095-a7bf-18bd1196d792" providerId="ADAL" clId="{1A7EF623-3ED5-3740-9990-A7389F8EC900}" dt="2023-09-27T19:54:10.165" v="49" actId="700"/>
        <pc:sldMkLst>
          <pc:docMk/>
          <pc:sldMk cId="3260502042" sldId="324"/>
        </pc:sldMkLst>
        <pc:spChg chg="del mod ord">
          <ac:chgData name="Stijn Willekens" userId="d5194a5c-344e-4095-a7bf-18bd1196d792" providerId="ADAL" clId="{1A7EF623-3ED5-3740-9990-A7389F8EC900}" dt="2023-09-27T19:54:10.165" v="49" actId="700"/>
          <ac:spMkLst>
            <pc:docMk/>
            <pc:sldMk cId="3260502042" sldId="324"/>
            <ac:spMk id="2" creationId="{ACCD349A-F904-E3C5-7698-FF4DE942288F}"/>
          </ac:spMkLst>
        </pc:spChg>
        <pc:spChg chg="mod ord">
          <ac:chgData name="Stijn Willekens" userId="d5194a5c-344e-4095-a7bf-18bd1196d792" providerId="ADAL" clId="{1A7EF623-3ED5-3740-9990-A7389F8EC900}" dt="2023-09-27T19:54:10.165" v="49" actId="700"/>
          <ac:spMkLst>
            <pc:docMk/>
            <pc:sldMk cId="3260502042" sldId="324"/>
            <ac:spMk id="3" creationId="{00000000-0000-0000-0000-000000000000}"/>
          </ac:spMkLst>
        </pc:spChg>
        <pc:spChg chg="mod ord">
          <ac:chgData name="Stijn Willekens" userId="d5194a5c-344e-4095-a7bf-18bd1196d792" providerId="ADAL" clId="{1A7EF623-3ED5-3740-9990-A7389F8EC900}" dt="2023-09-27T19:54:10.165" v="49" actId="700"/>
          <ac:spMkLst>
            <pc:docMk/>
            <pc:sldMk cId="3260502042" sldId="324"/>
            <ac:spMk id="4" creationId="{00000000-0000-0000-0000-000000000000}"/>
          </ac:spMkLst>
        </pc:spChg>
        <pc:spChg chg="add mod ord">
          <ac:chgData name="Stijn Willekens" userId="d5194a5c-344e-4095-a7bf-18bd1196d792" providerId="ADAL" clId="{1A7EF623-3ED5-3740-9990-A7389F8EC900}" dt="2023-09-27T19:54:10.165" v="49" actId="700"/>
          <ac:spMkLst>
            <pc:docMk/>
            <pc:sldMk cId="3260502042" sldId="324"/>
            <ac:spMk id="5" creationId="{4C1295CD-9B09-8451-AD1F-14A62C5FD38F}"/>
          </ac:spMkLst>
        </pc:spChg>
        <pc:spChg chg="add mod ord">
          <ac:chgData name="Stijn Willekens" userId="d5194a5c-344e-4095-a7bf-18bd1196d792" providerId="ADAL" clId="{1A7EF623-3ED5-3740-9990-A7389F8EC900}" dt="2023-09-27T19:54:10.165" v="49" actId="700"/>
          <ac:spMkLst>
            <pc:docMk/>
            <pc:sldMk cId="3260502042" sldId="324"/>
            <ac:spMk id="6" creationId="{E2A14933-F701-483D-A9FD-469F580CF728}"/>
          </ac:spMkLst>
        </pc:spChg>
      </pc:sldChg>
      <pc:sldChg chg="modSp mod modClrScheme chgLayout">
        <pc:chgData name="Stijn Willekens" userId="d5194a5c-344e-4095-a7bf-18bd1196d792" providerId="ADAL" clId="{1A7EF623-3ED5-3740-9990-A7389F8EC900}" dt="2023-09-27T19:54:01.189" v="40" actId="700"/>
        <pc:sldMkLst>
          <pc:docMk/>
          <pc:sldMk cId="1109624307" sldId="326"/>
        </pc:sldMkLst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109624307" sldId="326"/>
            <ac:spMk id="2" creationId="{790E9F83-2047-AE21-82F5-C04C3CA4D367}"/>
          </ac:spMkLst>
        </pc:spChg>
        <pc:spChg chg="mod ord">
          <ac:chgData name="Stijn Willekens" userId="d5194a5c-344e-4095-a7bf-18bd1196d792" providerId="ADAL" clId="{1A7EF623-3ED5-3740-9990-A7389F8EC900}" dt="2023-09-27T19:54:01.189" v="40" actId="700"/>
          <ac:spMkLst>
            <pc:docMk/>
            <pc:sldMk cId="1109624307" sldId="326"/>
            <ac:spMk id="3" creationId="{5BC94931-68B9-AAD1-6D67-6E1412250893}"/>
          </ac:spMkLst>
        </pc:spChg>
      </pc:sldChg>
      <pc:sldMasterChg chg="delSldLayout">
        <pc:chgData name="Stijn Willekens" userId="d5194a5c-344e-4095-a7bf-18bd1196d792" providerId="ADAL" clId="{1A7EF623-3ED5-3740-9990-A7389F8EC900}" dt="2023-09-27T19:53:40.251" v="38" actId="2696"/>
        <pc:sldMasterMkLst>
          <pc:docMk/>
          <pc:sldMasterMk cId="628987201" sldId="2147483715"/>
        </pc:sldMasterMkLst>
        <pc:sldLayoutChg chg="del">
          <pc:chgData name="Stijn Willekens" userId="d5194a5c-344e-4095-a7bf-18bd1196d792" providerId="ADAL" clId="{1A7EF623-3ED5-3740-9990-A7389F8EC900}" dt="2023-09-27T19:53:40.116" v="10" actId="2696"/>
          <pc:sldLayoutMkLst>
            <pc:docMk/>
            <pc:sldMasterMk cId="628987201" sldId="2147483715"/>
            <pc:sldLayoutMk cId="272313416" sldId="2147483762"/>
          </pc:sldLayoutMkLst>
        </pc:sldLayoutChg>
        <pc:sldLayoutChg chg="del">
          <pc:chgData name="Stijn Willekens" userId="d5194a5c-344e-4095-a7bf-18bd1196d792" providerId="ADAL" clId="{1A7EF623-3ED5-3740-9990-A7389F8EC900}" dt="2023-09-27T19:53:40.154" v="18" actId="2696"/>
          <pc:sldLayoutMkLst>
            <pc:docMk/>
            <pc:sldMasterMk cId="628987201" sldId="2147483715"/>
            <pc:sldLayoutMk cId="3508195636" sldId="2147483763"/>
          </pc:sldLayoutMkLst>
        </pc:sldLayoutChg>
        <pc:sldLayoutChg chg="del">
          <pc:chgData name="Stijn Willekens" userId="d5194a5c-344e-4095-a7bf-18bd1196d792" providerId="ADAL" clId="{1A7EF623-3ED5-3740-9990-A7389F8EC900}" dt="2023-09-27T19:53:40.234" v="34" actId="2696"/>
          <pc:sldLayoutMkLst>
            <pc:docMk/>
            <pc:sldMasterMk cId="628987201" sldId="2147483715"/>
            <pc:sldLayoutMk cId="4093320681" sldId="2147483764"/>
          </pc:sldLayoutMkLst>
        </pc:sldLayoutChg>
        <pc:sldLayoutChg chg="del">
          <pc:chgData name="Stijn Willekens" userId="d5194a5c-344e-4095-a7bf-18bd1196d792" providerId="ADAL" clId="{1A7EF623-3ED5-3740-9990-A7389F8EC900}" dt="2023-09-27T19:53:40.107" v="8" actId="2696"/>
          <pc:sldLayoutMkLst>
            <pc:docMk/>
            <pc:sldMasterMk cId="628987201" sldId="2147483715"/>
            <pc:sldLayoutMk cId="4122517328" sldId="2147483765"/>
          </pc:sldLayoutMkLst>
        </pc:sldLayoutChg>
        <pc:sldLayoutChg chg="del">
          <pc:chgData name="Stijn Willekens" userId="d5194a5c-344e-4095-a7bf-18bd1196d792" providerId="ADAL" clId="{1A7EF623-3ED5-3740-9990-A7389F8EC900}" dt="2023-09-27T19:53:40.125" v="12" actId="2696"/>
          <pc:sldLayoutMkLst>
            <pc:docMk/>
            <pc:sldMasterMk cId="628987201" sldId="2147483715"/>
            <pc:sldLayoutMk cId="191500686" sldId="2147483766"/>
          </pc:sldLayoutMkLst>
        </pc:sldLayoutChg>
        <pc:sldLayoutChg chg="del">
          <pc:chgData name="Stijn Willekens" userId="d5194a5c-344e-4095-a7bf-18bd1196d792" providerId="ADAL" clId="{1A7EF623-3ED5-3740-9990-A7389F8EC900}" dt="2023-09-27T19:53:40.148" v="17" actId="2696"/>
          <pc:sldLayoutMkLst>
            <pc:docMk/>
            <pc:sldMasterMk cId="628987201" sldId="2147483715"/>
            <pc:sldLayoutMk cId="1015932308" sldId="2147483767"/>
          </pc:sldLayoutMkLst>
        </pc:sldLayoutChg>
        <pc:sldLayoutChg chg="del">
          <pc:chgData name="Stijn Willekens" userId="d5194a5c-344e-4095-a7bf-18bd1196d792" providerId="ADAL" clId="{1A7EF623-3ED5-3740-9990-A7389F8EC900}" dt="2023-09-27T19:53:40.176" v="22" actId="2696"/>
          <pc:sldLayoutMkLst>
            <pc:docMk/>
            <pc:sldMasterMk cId="628987201" sldId="2147483715"/>
            <pc:sldLayoutMk cId="2367803277" sldId="2147483768"/>
          </pc:sldLayoutMkLst>
        </pc:sldLayoutChg>
        <pc:sldLayoutChg chg="del">
          <pc:chgData name="Stijn Willekens" userId="d5194a5c-344e-4095-a7bf-18bd1196d792" providerId="ADAL" clId="{1A7EF623-3ED5-3740-9990-A7389F8EC900}" dt="2023-09-27T19:53:40.203" v="28" actId="2696"/>
          <pc:sldLayoutMkLst>
            <pc:docMk/>
            <pc:sldMasterMk cId="628987201" sldId="2147483715"/>
            <pc:sldLayoutMk cId="942059730" sldId="2147483769"/>
          </pc:sldLayoutMkLst>
        </pc:sldLayoutChg>
        <pc:sldLayoutChg chg="del">
          <pc:chgData name="Stijn Willekens" userId="d5194a5c-344e-4095-a7bf-18bd1196d792" providerId="ADAL" clId="{1A7EF623-3ED5-3740-9990-A7389F8EC900}" dt="2023-09-27T19:53:40.217" v="31" actId="2696"/>
          <pc:sldLayoutMkLst>
            <pc:docMk/>
            <pc:sldMasterMk cId="628987201" sldId="2147483715"/>
            <pc:sldLayoutMk cId="593098492" sldId="2147483770"/>
          </pc:sldLayoutMkLst>
        </pc:sldLayoutChg>
        <pc:sldLayoutChg chg="del">
          <pc:chgData name="Stijn Willekens" userId="d5194a5c-344e-4095-a7bf-18bd1196d792" providerId="ADAL" clId="{1A7EF623-3ED5-3740-9990-A7389F8EC900}" dt="2023-09-27T19:53:40.138" v="15" actId="2696"/>
          <pc:sldLayoutMkLst>
            <pc:docMk/>
            <pc:sldMasterMk cId="628987201" sldId="2147483715"/>
            <pc:sldLayoutMk cId="1305055116" sldId="2147483771"/>
          </pc:sldLayoutMkLst>
        </pc:sldLayoutChg>
        <pc:sldLayoutChg chg="del">
          <pc:chgData name="Stijn Willekens" userId="d5194a5c-344e-4095-a7bf-18bd1196d792" providerId="ADAL" clId="{1A7EF623-3ED5-3740-9990-A7389F8EC900}" dt="2023-09-27T19:53:40.121" v="11" actId="2696"/>
          <pc:sldLayoutMkLst>
            <pc:docMk/>
            <pc:sldMasterMk cId="628987201" sldId="2147483715"/>
            <pc:sldLayoutMk cId="1090314763" sldId="2147483772"/>
          </pc:sldLayoutMkLst>
        </pc:sldLayoutChg>
        <pc:sldLayoutChg chg="del">
          <pc:chgData name="Stijn Willekens" userId="d5194a5c-344e-4095-a7bf-18bd1196d792" providerId="ADAL" clId="{1A7EF623-3ED5-3740-9990-A7389F8EC900}" dt="2023-09-27T19:53:40.222" v="32" actId="2696"/>
          <pc:sldLayoutMkLst>
            <pc:docMk/>
            <pc:sldMasterMk cId="628987201" sldId="2147483715"/>
            <pc:sldLayoutMk cId="1947504317" sldId="2147483773"/>
          </pc:sldLayoutMkLst>
        </pc:sldLayoutChg>
        <pc:sldLayoutChg chg="del">
          <pc:chgData name="Stijn Willekens" userId="d5194a5c-344e-4095-a7bf-18bd1196d792" providerId="ADAL" clId="{1A7EF623-3ED5-3740-9990-A7389F8EC900}" dt="2023-09-27T19:53:40.194" v="26" actId="2696"/>
          <pc:sldLayoutMkLst>
            <pc:docMk/>
            <pc:sldMasterMk cId="628987201" sldId="2147483715"/>
            <pc:sldLayoutMk cId="940196183" sldId="2147483774"/>
          </pc:sldLayoutMkLst>
        </pc:sldLayoutChg>
        <pc:sldLayoutChg chg="del">
          <pc:chgData name="Stijn Willekens" userId="d5194a5c-344e-4095-a7bf-18bd1196d792" providerId="ADAL" clId="{1A7EF623-3ED5-3740-9990-A7389F8EC900}" dt="2023-09-27T19:53:40.198" v="27" actId="2696"/>
          <pc:sldLayoutMkLst>
            <pc:docMk/>
            <pc:sldMasterMk cId="628987201" sldId="2147483715"/>
            <pc:sldLayoutMk cId="2046468235" sldId="2147483775"/>
          </pc:sldLayoutMkLst>
        </pc:sldLayoutChg>
        <pc:sldLayoutChg chg="del">
          <pc:chgData name="Stijn Willekens" userId="d5194a5c-344e-4095-a7bf-18bd1196d792" providerId="ADAL" clId="{1A7EF623-3ED5-3740-9990-A7389F8EC900}" dt="2023-09-27T19:53:40.228" v="33" actId="2696"/>
          <pc:sldLayoutMkLst>
            <pc:docMk/>
            <pc:sldMasterMk cId="628987201" sldId="2147483715"/>
            <pc:sldLayoutMk cId="2239690254" sldId="2147483776"/>
          </pc:sldLayoutMkLst>
        </pc:sldLayoutChg>
        <pc:sldLayoutChg chg="del">
          <pc:chgData name="Stijn Willekens" userId="d5194a5c-344e-4095-a7bf-18bd1196d792" providerId="ADAL" clId="{1A7EF623-3ED5-3740-9990-A7389F8EC900}" dt="2023-09-27T19:53:40.170" v="21" actId="2696"/>
          <pc:sldLayoutMkLst>
            <pc:docMk/>
            <pc:sldMasterMk cId="628987201" sldId="2147483715"/>
            <pc:sldLayoutMk cId="1245800258" sldId="2147483777"/>
          </pc:sldLayoutMkLst>
        </pc:sldLayoutChg>
        <pc:sldLayoutChg chg="del">
          <pc:chgData name="Stijn Willekens" userId="d5194a5c-344e-4095-a7bf-18bd1196d792" providerId="ADAL" clId="{1A7EF623-3ED5-3740-9990-A7389F8EC900}" dt="2023-09-27T19:53:40.251" v="38" actId="2696"/>
          <pc:sldLayoutMkLst>
            <pc:docMk/>
            <pc:sldMasterMk cId="628987201" sldId="2147483715"/>
            <pc:sldLayoutMk cId="3923477679" sldId="2147483778"/>
          </pc:sldLayoutMkLst>
        </pc:sldLayoutChg>
        <pc:sldLayoutChg chg="del">
          <pc:chgData name="Stijn Willekens" userId="d5194a5c-344e-4095-a7bf-18bd1196d792" providerId="ADAL" clId="{1A7EF623-3ED5-3740-9990-A7389F8EC900}" dt="2023-09-27T19:53:40.180" v="23" actId="2696"/>
          <pc:sldLayoutMkLst>
            <pc:docMk/>
            <pc:sldMasterMk cId="628987201" sldId="2147483715"/>
            <pc:sldLayoutMk cId="1162828794" sldId="2147483779"/>
          </pc:sldLayoutMkLst>
        </pc:sldLayoutChg>
        <pc:sldLayoutChg chg="del">
          <pc:chgData name="Stijn Willekens" userId="d5194a5c-344e-4095-a7bf-18bd1196d792" providerId="ADAL" clId="{1A7EF623-3ED5-3740-9990-A7389F8EC900}" dt="2023-09-27T19:53:40.242" v="36" actId="2696"/>
          <pc:sldLayoutMkLst>
            <pc:docMk/>
            <pc:sldMasterMk cId="628987201" sldId="2147483715"/>
            <pc:sldLayoutMk cId="3365774341" sldId="2147483780"/>
          </pc:sldLayoutMkLst>
        </pc:sldLayoutChg>
        <pc:sldLayoutChg chg="del">
          <pc:chgData name="Stijn Willekens" userId="d5194a5c-344e-4095-a7bf-18bd1196d792" providerId="ADAL" clId="{1A7EF623-3ED5-3740-9990-A7389F8EC900}" dt="2023-09-27T19:53:40.135" v="14" actId="2696"/>
          <pc:sldLayoutMkLst>
            <pc:docMk/>
            <pc:sldMasterMk cId="628987201" sldId="2147483715"/>
            <pc:sldLayoutMk cId="3352489362" sldId="2147483781"/>
          </pc:sldLayoutMkLst>
        </pc:sldLayoutChg>
        <pc:sldLayoutChg chg="del">
          <pc:chgData name="Stijn Willekens" userId="d5194a5c-344e-4095-a7bf-18bd1196d792" providerId="ADAL" clId="{1A7EF623-3ED5-3740-9990-A7389F8EC900}" dt="2023-09-27T19:53:40.111" v="9" actId="2696"/>
          <pc:sldLayoutMkLst>
            <pc:docMk/>
            <pc:sldMasterMk cId="628987201" sldId="2147483715"/>
            <pc:sldLayoutMk cId="749527968" sldId="2147483782"/>
          </pc:sldLayoutMkLst>
        </pc:sldLayoutChg>
        <pc:sldLayoutChg chg="del">
          <pc:chgData name="Stijn Willekens" userId="d5194a5c-344e-4095-a7bf-18bd1196d792" providerId="ADAL" clId="{1A7EF623-3ED5-3740-9990-A7389F8EC900}" dt="2023-09-27T19:53:40.143" v="16" actId="2696"/>
          <pc:sldLayoutMkLst>
            <pc:docMk/>
            <pc:sldMasterMk cId="628987201" sldId="2147483715"/>
            <pc:sldLayoutMk cId="1743962510" sldId="2147483783"/>
          </pc:sldLayoutMkLst>
        </pc:sldLayoutChg>
        <pc:sldLayoutChg chg="del">
          <pc:chgData name="Stijn Willekens" userId="d5194a5c-344e-4095-a7bf-18bd1196d792" providerId="ADAL" clId="{1A7EF623-3ED5-3740-9990-A7389F8EC900}" dt="2023-09-27T19:53:40.190" v="25" actId="2696"/>
          <pc:sldLayoutMkLst>
            <pc:docMk/>
            <pc:sldMasterMk cId="628987201" sldId="2147483715"/>
            <pc:sldLayoutMk cId="1345145664" sldId="2147483784"/>
          </pc:sldLayoutMkLst>
        </pc:sldLayoutChg>
        <pc:sldLayoutChg chg="del">
          <pc:chgData name="Stijn Willekens" userId="d5194a5c-344e-4095-a7bf-18bd1196d792" providerId="ADAL" clId="{1A7EF623-3ED5-3740-9990-A7389F8EC900}" dt="2023-09-27T19:53:40.159" v="19" actId="2696"/>
          <pc:sldLayoutMkLst>
            <pc:docMk/>
            <pc:sldMasterMk cId="628987201" sldId="2147483715"/>
            <pc:sldLayoutMk cId="1563204280" sldId="2147483785"/>
          </pc:sldLayoutMkLst>
        </pc:sldLayoutChg>
        <pc:sldLayoutChg chg="del">
          <pc:chgData name="Stijn Willekens" userId="d5194a5c-344e-4095-a7bf-18bd1196d792" providerId="ADAL" clId="{1A7EF623-3ED5-3740-9990-A7389F8EC900}" dt="2023-09-27T19:53:40.185" v="24" actId="2696"/>
          <pc:sldLayoutMkLst>
            <pc:docMk/>
            <pc:sldMasterMk cId="628987201" sldId="2147483715"/>
            <pc:sldLayoutMk cId="3312090154" sldId="2147483786"/>
          </pc:sldLayoutMkLst>
        </pc:sldLayoutChg>
        <pc:sldLayoutChg chg="del">
          <pc:chgData name="Stijn Willekens" userId="d5194a5c-344e-4095-a7bf-18bd1196d792" providerId="ADAL" clId="{1A7EF623-3ED5-3740-9990-A7389F8EC900}" dt="2023-09-27T19:53:40.102" v="7" actId="2696"/>
          <pc:sldLayoutMkLst>
            <pc:docMk/>
            <pc:sldMasterMk cId="628987201" sldId="2147483715"/>
            <pc:sldLayoutMk cId="2459458950" sldId="2147483787"/>
          </pc:sldLayoutMkLst>
        </pc:sldLayoutChg>
        <pc:sldLayoutChg chg="del">
          <pc:chgData name="Stijn Willekens" userId="d5194a5c-344e-4095-a7bf-18bd1196d792" providerId="ADAL" clId="{1A7EF623-3ED5-3740-9990-A7389F8EC900}" dt="2023-09-27T19:53:40.164" v="20" actId="2696"/>
          <pc:sldLayoutMkLst>
            <pc:docMk/>
            <pc:sldMasterMk cId="628987201" sldId="2147483715"/>
            <pc:sldLayoutMk cId="2004519718" sldId="2147483788"/>
          </pc:sldLayoutMkLst>
        </pc:sldLayoutChg>
        <pc:sldLayoutChg chg="del">
          <pc:chgData name="Stijn Willekens" userId="d5194a5c-344e-4095-a7bf-18bd1196d792" providerId="ADAL" clId="{1A7EF623-3ED5-3740-9990-A7389F8EC900}" dt="2023-09-27T19:53:40.238" v="35" actId="2696"/>
          <pc:sldLayoutMkLst>
            <pc:docMk/>
            <pc:sldMasterMk cId="628987201" sldId="2147483715"/>
            <pc:sldLayoutMk cId="1312269547" sldId="2147483789"/>
          </pc:sldLayoutMkLst>
        </pc:sldLayoutChg>
        <pc:sldLayoutChg chg="del">
          <pc:chgData name="Stijn Willekens" userId="d5194a5c-344e-4095-a7bf-18bd1196d792" providerId="ADAL" clId="{1A7EF623-3ED5-3740-9990-A7389F8EC900}" dt="2023-09-27T19:53:40.212" v="30" actId="2696"/>
          <pc:sldLayoutMkLst>
            <pc:docMk/>
            <pc:sldMasterMk cId="628987201" sldId="2147483715"/>
            <pc:sldLayoutMk cId="1986596869" sldId="2147483790"/>
          </pc:sldLayoutMkLst>
        </pc:sldLayoutChg>
        <pc:sldLayoutChg chg="del">
          <pc:chgData name="Stijn Willekens" userId="d5194a5c-344e-4095-a7bf-18bd1196d792" providerId="ADAL" clId="{1A7EF623-3ED5-3740-9990-A7389F8EC900}" dt="2023-09-27T19:53:40.130" v="13" actId="2696"/>
          <pc:sldLayoutMkLst>
            <pc:docMk/>
            <pc:sldMasterMk cId="628987201" sldId="2147483715"/>
            <pc:sldLayoutMk cId="3053841462" sldId="2147483791"/>
          </pc:sldLayoutMkLst>
        </pc:sldLayoutChg>
        <pc:sldLayoutChg chg="del">
          <pc:chgData name="Stijn Willekens" userId="d5194a5c-344e-4095-a7bf-18bd1196d792" providerId="ADAL" clId="{1A7EF623-3ED5-3740-9990-A7389F8EC900}" dt="2023-09-27T19:53:40.208" v="29" actId="2696"/>
          <pc:sldLayoutMkLst>
            <pc:docMk/>
            <pc:sldMasterMk cId="628987201" sldId="2147483715"/>
            <pc:sldLayoutMk cId="3223951282" sldId="2147483792"/>
          </pc:sldLayoutMkLst>
        </pc:sldLayoutChg>
        <pc:sldLayoutChg chg="del">
          <pc:chgData name="Stijn Willekens" userId="d5194a5c-344e-4095-a7bf-18bd1196d792" providerId="ADAL" clId="{1A7EF623-3ED5-3740-9990-A7389F8EC900}" dt="2023-09-27T19:53:40.246" v="37" actId="2696"/>
          <pc:sldLayoutMkLst>
            <pc:docMk/>
            <pc:sldMasterMk cId="628987201" sldId="2147483715"/>
            <pc:sldLayoutMk cId="843826258" sldId="2147483793"/>
          </pc:sldLayoutMkLst>
        </pc:sldLayoutChg>
      </pc:sldMasterChg>
    </pc:docChg>
  </pc:docChgLst>
  <pc:docChgLst>
    <pc:chgData name="Niels Mangelschots" userId="d78b7357-4a32-4762-a8e6-4e7ce234dc29" providerId="ADAL" clId="{241AE486-B30F-4033-8FEE-F73A7A0F654A}"/>
    <pc:docChg chg="modSld">
      <pc:chgData name="Niels Mangelschots" userId="d78b7357-4a32-4762-a8e6-4e7ce234dc29" providerId="ADAL" clId="{241AE486-B30F-4033-8FEE-F73A7A0F654A}" dt="2023-09-06T09:31:10.230" v="7" actId="20577"/>
      <pc:docMkLst>
        <pc:docMk/>
      </pc:docMkLst>
      <pc:sldChg chg="modSp mod">
        <pc:chgData name="Niels Mangelschots" userId="d78b7357-4a32-4762-a8e6-4e7ce234dc29" providerId="ADAL" clId="{241AE486-B30F-4033-8FEE-F73A7A0F654A}" dt="2023-09-06T09:31:10.230" v="7" actId="20577"/>
        <pc:sldMkLst>
          <pc:docMk/>
          <pc:sldMk cId="1888682786" sldId="301"/>
        </pc:sldMkLst>
        <pc:spChg chg="mod">
          <ac:chgData name="Niels Mangelschots" userId="d78b7357-4a32-4762-a8e6-4e7ce234dc29" providerId="ADAL" clId="{241AE486-B30F-4033-8FEE-F73A7A0F654A}" dt="2023-09-06T09:31:10.230" v="7" actId="20577"/>
          <ac:spMkLst>
            <pc:docMk/>
            <pc:sldMk cId="1888682786" sldId="301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27/09/2023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27/09/2023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26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D9555-764A-4B78-873A-3D7406AAEA2B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337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6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svg"/><Relationship Id="rId7" Type="http://schemas.openxmlformats.org/officeDocument/2006/relationships/image" Target="../media/image76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5" Type="http://schemas.openxmlformats.org/officeDocument/2006/relationships/image" Target="../media/image75.svg"/><Relationship Id="rId4" Type="http://schemas.openxmlformats.org/officeDocument/2006/relationships/image" Target="../media/image63.png"/><Relationship Id="rId9" Type="http://schemas.openxmlformats.org/officeDocument/2006/relationships/image" Target="../media/image5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Relationship Id="rId9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7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7395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3045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180448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7860894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915963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416478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4016478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695267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643417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4866129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5329675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6085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1978258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86201584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19060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964920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45639252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14074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101278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415894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5554462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39823634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2062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21113641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330293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939559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4767801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817372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grafiek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88261683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10524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een tabel wilt toevoegen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7189405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126178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98446638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66465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9448411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057825400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117401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75099183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479565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27/09/2023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6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27/09/2023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9085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1154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756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049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24052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9030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2620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716406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284084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52066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9368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015557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958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276185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08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40441125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941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5764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223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8606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001716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15181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nl-NL"/>
              <a:t>Klik op het pictogram als u media wilt toevoegen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523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22962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89424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420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53490651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030522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1397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6039423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46168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C85FB6-CE84-4254-B606-0F4F1C31C099}" type="datetime1">
              <a:rPr lang="nl-BE" smtClean="0"/>
              <a:t>27/09/2023</a:t>
            </a:fld>
            <a:endParaRPr lang="nl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EF2F79-9DA9-4660-849C-6BEF883F7698}" type="slidenum">
              <a:rPr lang="nl-BE" smtClean="0"/>
              <a:t>‹nr.›</a:t>
            </a:fld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62898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87806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27 september 2023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‹nr.›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4847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m-statweb.be/mail.php" TargetMode="External"/><Relationship Id="rId2" Type="http://schemas.openxmlformats.org/officeDocument/2006/relationships/hyperlink" Target="https://tm-statweb.be/sendmail.php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elements.asp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m-statweb.be/forms.php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4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 dirty="0"/>
              <a:t>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82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formelementen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>
                <a:solidFill>
                  <a:srgbClr val="464646"/>
                </a:solidFill>
              </a:rPr>
              <a:t>Textarea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Radio button</a:t>
            </a:r>
            <a:endParaRPr lang="nl-BE" sz="2400" b="1" dirty="0">
              <a:solidFill>
                <a:srgbClr val="EC4B2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Checkbox</a:t>
            </a:r>
            <a:endParaRPr lang="nl-BE" sz="2400" b="1" dirty="0">
              <a:solidFill>
                <a:srgbClr val="EC4B2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43EEF-6C8F-7DE2-E17B-90095D7A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54" y="3584758"/>
            <a:ext cx="5719092" cy="279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31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&lt;textarea&gt;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2800" dirty="0"/>
              <a:t>Staat de gebruiker toe om een </a:t>
            </a:r>
            <a:r>
              <a:rPr lang="nl-BE" sz="2800" b="1" dirty="0">
                <a:solidFill>
                  <a:srgbClr val="EC4B2F"/>
                </a:solidFill>
              </a:rPr>
              <a:t>grote</a:t>
            </a:r>
            <a:r>
              <a:rPr lang="nl-BE" sz="2800" dirty="0"/>
              <a:t> </a:t>
            </a:r>
            <a:r>
              <a:rPr lang="nl-BE" sz="2800" b="1" dirty="0">
                <a:solidFill>
                  <a:srgbClr val="EC4B2F"/>
                </a:solidFill>
              </a:rPr>
              <a:t>blok</a:t>
            </a:r>
            <a:r>
              <a:rPr lang="nl-BE" sz="2800" dirty="0"/>
              <a:t> </a:t>
            </a:r>
            <a:r>
              <a:rPr lang="nl-BE" sz="2800" b="1" dirty="0">
                <a:solidFill>
                  <a:srgbClr val="EC4B2F"/>
                </a:solidFill>
              </a:rPr>
              <a:t>tekst</a:t>
            </a:r>
            <a:r>
              <a:rPr lang="nl-BE" sz="2800" dirty="0"/>
              <a:t> in te geven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C8757B-5BF0-B3F8-626B-C0A50200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" y="3536611"/>
            <a:ext cx="6829829" cy="2541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8A6088-0885-B192-3A6E-BAA3CA76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349" y="3538561"/>
            <a:ext cx="3831851" cy="2541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06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type=“radio”&gt;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pPr marL="0" indent="0">
              <a:buNone/>
            </a:pPr>
            <a:endParaRPr lang="nl-BE" sz="3800" dirty="0"/>
          </a:p>
          <a:p>
            <a:pPr marL="0" indent="0">
              <a:buNone/>
            </a:pPr>
            <a:r>
              <a:rPr lang="nl-BE" dirty="0"/>
              <a:t>Keuzerondjes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Je kan slechts </a:t>
            </a:r>
            <a:r>
              <a:rPr lang="nl-BE" sz="2400" b="1" dirty="0">
                <a:solidFill>
                  <a:srgbClr val="EC4B2F"/>
                </a:solidFill>
              </a:rPr>
              <a:t>1 optie selecteren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van een reeks opties</a:t>
            </a:r>
            <a:endParaRPr lang="nl-BE" sz="2400" dirty="0">
              <a:ea typeface="Verdana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>
                <a:solidFill>
                  <a:srgbClr val="464646"/>
                </a:solidFill>
              </a:rPr>
              <a:t>Het</a:t>
            </a:r>
            <a:r>
              <a:rPr lang="nl-BE" sz="2400" b="1" dirty="0">
                <a:solidFill>
                  <a:srgbClr val="464646"/>
                </a:solidFill>
              </a:rPr>
              <a:t> </a:t>
            </a:r>
            <a:r>
              <a:rPr lang="nl-BE" sz="2400" b="1" dirty="0">
                <a:solidFill>
                  <a:srgbClr val="EC4B2F"/>
                </a:solidFill>
              </a:rPr>
              <a:t>name-attribuut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moet bij alle keuzerondjes </a:t>
            </a:r>
            <a:r>
              <a:rPr lang="nl-BE" sz="2400" b="1">
                <a:solidFill>
                  <a:srgbClr val="EC4B2F"/>
                </a:solidFill>
              </a:rPr>
              <a:t>hetzelfde</a:t>
            </a:r>
            <a:r>
              <a:rPr lang="nl-BE" sz="2400"/>
              <a:t> zijn, zo </a:t>
            </a:r>
            <a:r>
              <a:rPr lang="nl-BE" sz="2400" dirty="0"/>
              <a:t>worden rondjes gekoppeld en kan je er maar ééntje aanduiden </a:t>
            </a:r>
            <a:endParaRPr lang="nl-BE" sz="2400" dirty="0">
              <a:ea typeface="Verdana"/>
            </a:endParaRPr>
          </a:p>
          <a:p>
            <a:pPr marL="723900" lvl="2" indent="0">
              <a:buNone/>
            </a:pPr>
            <a:endParaRPr lang="nl-BE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A52CE-E416-2FC8-CF58-3EA4F353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" y="3746162"/>
            <a:ext cx="7480833" cy="2814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5B47A-2F53-420B-E9B0-6F54C5A8B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34" y="4401867"/>
            <a:ext cx="3118266" cy="1503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31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type=“checkbox”&gt;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3000" dirty="0"/>
              <a:t>Keuzevakjes</a:t>
            </a:r>
          </a:p>
          <a:p>
            <a:pPr lvl="1"/>
            <a:r>
              <a:rPr lang="nl-BE" dirty="0"/>
              <a:t>Je kan </a:t>
            </a:r>
            <a:r>
              <a:rPr lang="nl-BE" b="1" dirty="0">
                <a:solidFill>
                  <a:srgbClr val="EC4B2F"/>
                </a:solidFill>
              </a:rPr>
              <a:t>meerdere opties </a:t>
            </a:r>
            <a:r>
              <a:rPr lang="nl-BE" dirty="0"/>
              <a:t>selecteren in een reeks opties of je kan het vakje aanvinken als je ergens mee akkoord moet gaan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1D339-17EB-4C45-19E5-A0A0A7F5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" y="3932150"/>
            <a:ext cx="6771172" cy="2314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D4A3D0-94AB-8F92-1EAB-AB0FF987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350" y="4493983"/>
            <a:ext cx="3752850" cy="11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0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&lt;input  type=“submit”/&gt;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9600" dirty="0"/>
              <a:t>Om formuliergegevens te verzenden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F6F5F-CC9B-4B9B-095B-1DCF54444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" y="2743005"/>
            <a:ext cx="6266329" cy="3732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BDB57-1BC1-FA91-0020-D8D80DAB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927" y="3883250"/>
            <a:ext cx="4235273" cy="16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6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A605382-6A0C-4E29-909E-610D330A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&lt;select&gt;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A731E9-EA8F-4C52-AE02-EECC8D4CB55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13B3C2-2147-4940-9A17-4D2DA07EB1E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F4A6708-B6EB-4A5B-9D08-14C3AFE387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BE" sz="9600" dirty="0"/>
              <a:t>Om een lijst te maken</a:t>
            </a:r>
          </a:p>
          <a:p>
            <a:pPr lvl="1"/>
            <a:r>
              <a:rPr lang="nl-BE" sz="9600" dirty="0"/>
              <a:t>Kan maar </a:t>
            </a:r>
            <a:r>
              <a:rPr lang="nl-BE" sz="9600" b="1" dirty="0">
                <a:solidFill>
                  <a:srgbClr val="EC4B2F"/>
                </a:solidFill>
              </a:rPr>
              <a:t>één item </a:t>
            </a:r>
            <a:r>
              <a:rPr lang="nl-BE" sz="9600" dirty="0"/>
              <a:t>geselecteerd worden</a:t>
            </a:r>
          </a:p>
          <a:p>
            <a:endParaRPr lang="nl-BE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17777-0CAD-44B6-BC88-B4A246C8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29" y="3179183"/>
            <a:ext cx="4749286" cy="334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511707-D066-E0A3-F53A-80D324970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987" y="3820373"/>
            <a:ext cx="4858754" cy="241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395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6000" dirty="0"/>
              <a:t>Optioneel of verplicht?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60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500" dirty="0"/>
              <a:t>Attribuut </a:t>
            </a:r>
            <a:r>
              <a:rPr lang="nl-BE" sz="4500" b="1" dirty="0">
                <a:solidFill>
                  <a:srgbClr val="EC4B2F"/>
                </a:solidFill>
              </a:rPr>
              <a:t>required</a:t>
            </a:r>
            <a:r>
              <a:rPr lang="nl-BE" sz="4500" dirty="0"/>
              <a:t>: hiermee geef je aan dat een veld </a:t>
            </a:r>
            <a:r>
              <a:rPr lang="nl-BE" sz="4500" b="1" dirty="0">
                <a:solidFill>
                  <a:srgbClr val="EC4B2F"/>
                </a:solidFill>
              </a:rPr>
              <a:t>verplicht</a:t>
            </a:r>
            <a:r>
              <a:rPr lang="nl-BE" sz="4500" dirty="0"/>
              <a:t> 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4500" dirty="0"/>
              <a:t>Laat je dit attribuut weg, dan is het veld optioneel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B7E969-50E1-09E8-3854-3ABFD9DD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83" y="1179554"/>
            <a:ext cx="5583082" cy="237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56AA5-048D-957D-AC01-D1AC16E8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392" y="3959347"/>
            <a:ext cx="4566608" cy="2274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36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Validatie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nl-BE" sz="2000" dirty="0"/>
              <a:t>Atrributen gebruiken voor </a:t>
            </a:r>
            <a:r>
              <a:rPr lang="nl-BE" sz="2000" b="1" dirty="0">
                <a:solidFill>
                  <a:srgbClr val="EC4B2F"/>
                </a:solidFill>
              </a:rPr>
              <a:t>validatie</a:t>
            </a:r>
          </a:p>
          <a:p>
            <a:endParaRPr lang="nl-BE" sz="2000" dirty="0"/>
          </a:p>
          <a:p>
            <a:pPr lvl="1"/>
            <a:r>
              <a:rPr lang="nl-BE" sz="2000" dirty="0"/>
              <a:t>Required</a:t>
            </a:r>
          </a:p>
          <a:p>
            <a:pPr lvl="1"/>
            <a:r>
              <a:rPr lang="nl-BE" sz="2000" dirty="0"/>
              <a:t>Minlength, maxlength</a:t>
            </a:r>
          </a:p>
          <a:p>
            <a:pPr lvl="1"/>
            <a:r>
              <a:rPr lang="nl-BE" sz="2000" dirty="0"/>
              <a:t>Min, max</a:t>
            </a:r>
          </a:p>
          <a:p>
            <a:pPr lvl="1"/>
            <a:r>
              <a:rPr lang="nl-BE" sz="2000" dirty="0"/>
              <a:t>Pattern</a:t>
            </a:r>
          </a:p>
          <a:p>
            <a:pPr lvl="1"/>
            <a:r>
              <a:rPr lang="nl-BE" sz="2000" dirty="0"/>
              <a:t>..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CCB6E3-90F7-5471-69AA-E5E19978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634" y="909659"/>
            <a:ext cx="5198179" cy="517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C595E6-0D23-CC15-A78F-B42C49B1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" y="4813084"/>
            <a:ext cx="2555578" cy="127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92022F-41D4-2320-7F81-3751BEF4B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36" y="4813084"/>
            <a:ext cx="2550764" cy="1270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83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Afhandeling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r>
              <a:rPr lang="nl-BE" dirty="0"/>
              <a:t>Een formulier heeft geen meerwaarde als er niets met de gegevens wordt gedaan</a:t>
            </a:r>
          </a:p>
          <a:p>
            <a:endParaRPr lang="nl-BE" dirty="0"/>
          </a:p>
          <a:p>
            <a:r>
              <a:rPr lang="nl-BE" dirty="0"/>
              <a:t>Je moet het formulier afhandelen m.a.w. de </a:t>
            </a:r>
            <a:r>
              <a:rPr lang="nl-BE" b="1" dirty="0">
                <a:solidFill>
                  <a:srgbClr val="EC4B2F"/>
                </a:solidFill>
              </a:rPr>
              <a:t>gegevens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verwerken</a:t>
            </a:r>
          </a:p>
          <a:p>
            <a:endParaRPr lang="nl-BE" b="1" dirty="0">
              <a:solidFill>
                <a:srgbClr val="EC4B2F"/>
              </a:solidFill>
            </a:endParaRP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druk</a:t>
            </a:r>
            <a:r>
              <a:rPr lang="nl-BE" dirty="0"/>
              <a:t> je de gegevens af (zonder meer)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bewaar</a:t>
            </a:r>
            <a:r>
              <a:rPr lang="nl-BE" dirty="0"/>
              <a:t> je ze in een databank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</a:t>
            </a:r>
            <a:r>
              <a:rPr lang="nl-BE" b="1" dirty="0">
                <a:solidFill>
                  <a:srgbClr val="EC4B2F"/>
                </a:solidFill>
              </a:rPr>
              <a:t>mail</a:t>
            </a:r>
            <a:r>
              <a:rPr lang="nl-BE" dirty="0"/>
              <a:t> je de gegevens</a:t>
            </a:r>
          </a:p>
          <a:p>
            <a:pPr lvl="2">
              <a:buFont typeface="Wingdings" panose="05000000000000000000" pitchFamily="2" charset="2"/>
              <a:buChar char="æ"/>
            </a:pPr>
            <a:r>
              <a:rPr lang="nl-BE" dirty="0"/>
              <a:t>Ofwel gebruik je een </a:t>
            </a:r>
            <a:r>
              <a:rPr lang="nl-BE" b="1" dirty="0">
                <a:solidFill>
                  <a:srgbClr val="EC4B2F"/>
                </a:solidFill>
              </a:rPr>
              <a:t>combinatie</a:t>
            </a:r>
            <a:r>
              <a:rPr lang="nl-BE" dirty="0"/>
              <a:t> van de bovenstaande opties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250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Afhandeling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600" dirty="0"/>
              <a:t>Twee attributen zijn nodig om het formulier correct af te handelen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6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F04C25"/>
                </a:solidFill>
              </a:rPr>
              <a:t>Action: </a:t>
            </a:r>
            <a:r>
              <a:rPr lang="nl-BE" sz="1900" dirty="0"/>
              <a:t>geeft aan welke actie het formulier moet uitvoeren als je op een submit knop drukt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dirty="0"/>
              <a:t>Meestal een URL naar een pagina die de afhandeling van het formulier op zich neemt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F04C25"/>
                </a:solidFill>
              </a:rPr>
              <a:t>Method: </a:t>
            </a:r>
            <a:r>
              <a:rPr lang="nl-BE" sz="1900" dirty="0"/>
              <a:t>geeft aan welke methode gebruikt wordt om de gegevens te verzenden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b="1" dirty="0"/>
              <a:t>Get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b="1" dirty="0">
                <a:solidFill>
                  <a:srgbClr val="EC4B2F"/>
                </a:solidFill>
              </a:rPr>
              <a:t>Defaultmethode</a:t>
            </a:r>
            <a:r>
              <a:rPr lang="nl-BE" sz="1900" dirty="0"/>
              <a:t> om data te verzenden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Data zal </a:t>
            </a:r>
            <a:r>
              <a:rPr lang="nl-BE" sz="1900" b="1" dirty="0">
                <a:solidFill>
                  <a:srgbClr val="EC4B2F"/>
                </a:solidFill>
              </a:rPr>
              <a:t>zichtbaar</a:t>
            </a:r>
            <a:r>
              <a:rPr lang="nl-BE" sz="1900" dirty="0"/>
              <a:t> worden in de URL-balk van je browser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Niet geschikt om </a:t>
            </a:r>
            <a:r>
              <a:rPr lang="nl-BE" sz="1900" b="1" dirty="0">
                <a:solidFill>
                  <a:srgbClr val="EC4B2F"/>
                </a:solidFill>
              </a:rPr>
              <a:t>gevoelige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informatie</a:t>
            </a:r>
            <a:r>
              <a:rPr lang="nl-BE" sz="1900" dirty="0"/>
              <a:t> te verzenden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Best gebruiken om </a:t>
            </a:r>
            <a:r>
              <a:rPr lang="nl-BE" sz="1900" b="1" dirty="0">
                <a:solidFill>
                  <a:srgbClr val="EC4B2F"/>
                </a:solidFill>
              </a:rPr>
              <a:t>kleine</a:t>
            </a:r>
            <a:r>
              <a:rPr lang="nl-BE" sz="1900" dirty="0"/>
              <a:t> hoeveelheden (niet gevoelige) data door te sturen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1900" b="1" dirty="0"/>
              <a:t>Post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Data zal </a:t>
            </a:r>
            <a:r>
              <a:rPr lang="nl-BE" sz="1900" b="1" dirty="0">
                <a:solidFill>
                  <a:srgbClr val="EC4B2F"/>
                </a:solidFill>
              </a:rPr>
              <a:t>niet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zichtbaar</a:t>
            </a:r>
            <a:r>
              <a:rPr lang="nl-BE" sz="1900" dirty="0"/>
              <a:t> zijn in de URL-balk van je browser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Gebruiken als je </a:t>
            </a:r>
            <a:r>
              <a:rPr lang="nl-BE" sz="1900" b="1" dirty="0">
                <a:solidFill>
                  <a:srgbClr val="EC4B2F"/>
                </a:solidFill>
              </a:rPr>
              <a:t>gevoelige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informatie</a:t>
            </a:r>
            <a:r>
              <a:rPr lang="nl-BE" sz="1900" dirty="0"/>
              <a:t> wil doorsturen zoals gebruikersnamen en wachtwoorden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900" dirty="0"/>
              <a:t>Afhandeling van </a:t>
            </a:r>
            <a:r>
              <a:rPr lang="nl-BE" sz="1900" b="1" dirty="0">
                <a:solidFill>
                  <a:srgbClr val="EC4B2F"/>
                </a:solidFill>
              </a:rPr>
              <a:t>complexe</a:t>
            </a:r>
            <a:r>
              <a:rPr lang="nl-BE" sz="1900" dirty="0"/>
              <a:t> </a:t>
            </a:r>
            <a:r>
              <a:rPr lang="nl-BE" sz="1900" b="1" dirty="0">
                <a:solidFill>
                  <a:srgbClr val="EC4B2F"/>
                </a:solidFill>
              </a:rPr>
              <a:t>data</a:t>
            </a:r>
            <a:r>
              <a:rPr lang="nl-BE" sz="1900" dirty="0"/>
              <a:t> en </a:t>
            </a:r>
            <a:r>
              <a:rPr lang="nl-BE" sz="1900" b="1" dirty="0">
                <a:solidFill>
                  <a:srgbClr val="EC4B2F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747399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is..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dirty="0"/>
              <a:t>Een formulier wordt gebruikt om </a:t>
            </a:r>
            <a:r>
              <a:rPr lang="nl-BE" sz="2400" b="1" dirty="0">
                <a:solidFill>
                  <a:srgbClr val="EC4B2F"/>
                </a:solidFill>
              </a:rPr>
              <a:t>data te verzamelen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en deze </a:t>
            </a:r>
            <a:r>
              <a:rPr lang="nl-BE" sz="2400" b="1" dirty="0">
                <a:solidFill>
                  <a:srgbClr val="EC4B2F"/>
                </a:solidFill>
              </a:rPr>
              <a:t>data te versturen </a:t>
            </a:r>
            <a:r>
              <a:rPr lang="nl-BE" sz="2400" dirty="0"/>
              <a:t>naar een controller of server</a:t>
            </a:r>
          </a:p>
          <a:p>
            <a:endParaRPr lang="nl-BE" sz="2400" dirty="0"/>
          </a:p>
          <a:p>
            <a:pPr marL="0" indent="0">
              <a:buNone/>
            </a:pPr>
            <a:r>
              <a:rPr lang="nl-BE" sz="2400" b="1" dirty="0"/>
              <a:t>Voorbeelden</a:t>
            </a:r>
          </a:p>
          <a:p>
            <a:pPr lvl="1"/>
            <a:r>
              <a:rPr lang="nl-BE" sz="2000" dirty="0"/>
              <a:t>Nieuwsbrief</a:t>
            </a:r>
          </a:p>
          <a:p>
            <a:pPr lvl="1"/>
            <a:r>
              <a:rPr lang="nl-BE" sz="2000" dirty="0"/>
              <a:t>Login</a:t>
            </a:r>
          </a:p>
          <a:p>
            <a:pPr lvl="1"/>
            <a:r>
              <a:rPr lang="nl-BE" sz="2000" dirty="0"/>
              <a:t>Contact</a:t>
            </a:r>
          </a:p>
          <a:p>
            <a:pPr lvl="1"/>
            <a:r>
              <a:rPr lang="nl-BE" sz="2000" dirty="0"/>
              <a:t>…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AD08F-0D20-ED22-B25C-B231063D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010" y="1471612"/>
            <a:ext cx="4945665" cy="391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0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Afhandeling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 dirty="0"/>
              <a:t>Een derde attribuut is</a:t>
            </a: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28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b="1" dirty="0">
                <a:solidFill>
                  <a:srgbClr val="EC4B2F"/>
                </a:solidFill>
              </a:rPr>
              <a:t>Enctype: </a:t>
            </a:r>
            <a:r>
              <a:rPr lang="nl-BE" sz="2400" dirty="0"/>
              <a:t>een string geeft aan welk encoding type gebruikt wordt voor verzending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application/x-www-form-urlencoded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Default, verzend data als een string via URL-encoding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multipart/form-data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Dit gebruik je bijvoorbeeld wanneer er ook files moeten verzonden worden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Hiervoor moet je minstens één </a:t>
            </a:r>
            <a:r>
              <a:rPr lang="nl-BE" sz="1600" b="1" dirty="0">
                <a:solidFill>
                  <a:srgbClr val="00B0F0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&lt;input type="file"&gt;</a:t>
            </a:r>
            <a:r>
              <a:rPr lang="nl-BE" b="1" dirty="0">
                <a:solidFill>
                  <a:srgbClr val="00B0F0"/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1600" dirty="0"/>
              <a:t>hebben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sz="2000" b="1" dirty="0">
                <a:solidFill>
                  <a:srgbClr val="EC4B2F"/>
                </a:solidFill>
              </a:rPr>
              <a:t>text/plain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dirty="0"/>
              <a:t>Meestal enkel handig om te debuggen om de data te zien</a:t>
            </a:r>
          </a:p>
        </p:txBody>
      </p:sp>
    </p:spTree>
    <p:extLst>
      <p:ext uri="{BB962C8B-B14F-4D97-AF65-F5344CB8AC3E}">
        <p14:creationId xmlns:p14="http://schemas.microsoft.com/office/powerpoint/2010/main" val="366981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C94931-68B9-AAD1-6D67-6E141225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https://tm-statweb.be/mail.php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0E9F83-2047-AE21-82F5-C04C3CA4D3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https://tm-statweb.be/sendmail.php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e-mail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versturen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Het script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geldig</a:t>
            </a:r>
            <a:r>
              <a:rPr lang="en-US" dirty="0"/>
              <a:t> e-</a:t>
            </a:r>
            <a:r>
              <a:rPr lang="en-US" dirty="0" err="1"/>
              <a:t>mailadres</a:t>
            </a:r>
            <a:r>
              <a:rPr lang="en-US" dirty="0"/>
              <a:t> met </a:t>
            </a:r>
            <a:r>
              <a:rPr lang="en-US" dirty="0" err="1"/>
              <a:t>als</a:t>
            </a:r>
            <a:r>
              <a:rPr lang="en-US" dirty="0"/>
              <a:t> naam </a:t>
            </a:r>
            <a:r>
              <a:rPr lang="en-US" dirty="0" err="1"/>
              <a:t>studentemail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POST parameter </a:t>
            </a:r>
            <a:r>
              <a:rPr lang="en-US" dirty="0" err="1"/>
              <a:t>nodig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Meer </a:t>
            </a:r>
            <a:r>
              <a:rPr lang="en-US" dirty="0" err="1"/>
              <a:t>informatie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https://tm-statweb.be/mail.php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9624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E2A14933-F701-483D-A9FD-469F580CF72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 dirty="0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22</a:t>
            </a:fld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C1295CD-9B09-8451-AD1F-14A62C5FD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 tag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4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&lt;form&gt; </a:t>
            </a:r>
            <a:r>
              <a:rPr lang="nl-BE" sz="2400" b="1" dirty="0">
                <a:solidFill>
                  <a:srgbClr val="464646"/>
                </a:solidFill>
                <a:ea typeface="Menlo" panose="020B0609030804020204" pitchFamily="49" charset="0"/>
                <a:cs typeface="Menlo" panose="020B0609030804020204" pitchFamily="49" charset="0"/>
              </a:rPr>
              <a:t>..</a:t>
            </a:r>
            <a:r>
              <a:rPr lang="nl-BE" sz="2400" b="1" dirty="0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2400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&lt;/form&gt; </a:t>
            </a:r>
            <a:r>
              <a:rPr lang="nl-BE" sz="2400" dirty="0"/>
              <a:t>geeft het begin en het einde van je formulier aan</a:t>
            </a:r>
          </a:p>
          <a:p>
            <a:endParaRPr lang="nl-BE" sz="2400" dirty="0"/>
          </a:p>
          <a:p>
            <a:r>
              <a:rPr lang="nl-BE" sz="2400" dirty="0"/>
              <a:t>Tussen deze tags, zet je de invoervelden zoals</a:t>
            </a:r>
          </a:p>
          <a:p>
            <a:pPr lvl="1"/>
            <a:r>
              <a:rPr lang="nl-BE" sz="2000" dirty="0"/>
              <a:t>Tekstvakken</a:t>
            </a:r>
          </a:p>
          <a:p>
            <a:pPr lvl="1"/>
            <a:r>
              <a:rPr lang="nl-BE" sz="2000" dirty="0" err="1"/>
              <a:t>Checkboxes</a:t>
            </a:r>
            <a:endParaRPr lang="nl-BE" sz="2000" dirty="0"/>
          </a:p>
          <a:p>
            <a:pPr lvl="1"/>
            <a:r>
              <a:rPr lang="nl-BE" sz="2000" dirty="0"/>
              <a:t>Radio buttons</a:t>
            </a:r>
          </a:p>
          <a:p>
            <a:pPr lvl="1"/>
            <a:r>
              <a:rPr lang="nl-BE" sz="2000" dirty="0"/>
              <a:t>Submit buttons</a:t>
            </a:r>
          </a:p>
          <a:p>
            <a:pPr lvl="1"/>
            <a:endParaRPr lang="nl-BE" sz="2000" dirty="0"/>
          </a:p>
          <a:p>
            <a:r>
              <a:rPr lang="nl-BE" sz="2400" dirty="0"/>
              <a:t>Een </a:t>
            </a:r>
            <a:r>
              <a:rPr lang="nl-BE" sz="2400" b="1" dirty="0">
                <a:solidFill>
                  <a:srgbClr val="EC4B2F"/>
                </a:solidFill>
              </a:rPr>
              <a:t>form</a:t>
            </a:r>
            <a:r>
              <a:rPr lang="nl-BE" sz="2400" dirty="0"/>
              <a:t> heeft </a:t>
            </a:r>
            <a:r>
              <a:rPr lang="nl-BE" sz="2400" b="1" dirty="0">
                <a:solidFill>
                  <a:srgbClr val="EC4B2F"/>
                </a:solidFill>
              </a:rPr>
              <a:t>twee</a:t>
            </a:r>
            <a:r>
              <a:rPr lang="nl-BE" sz="2400" dirty="0"/>
              <a:t> belangrijke </a:t>
            </a:r>
            <a:r>
              <a:rPr lang="nl-BE" sz="2400" b="1" dirty="0">
                <a:solidFill>
                  <a:srgbClr val="EC4B2F"/>
                </a:solidFill>
              </a:rPr>
              <a:t>attributen</a:t>
            </a:r>
            <a:r>
              <a:rPr lang="nl-BE" sz="2400" dirty="0"/>
              <a:t> (action en </a:t>
            </a:r>
            <a:r>
              <a:rPr lang="nl-BE" sz="2400" dirty="0" err="1"/>
              <a:t>method</a:t>
            </a:r>
            <a:r>
              <a:rPr lang="nl-BE" sz="24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1DF02-8B85-C330-B3B4-EB1449D9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2" y="5140423"/>
            <a:ext cx="6162675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FE063-95C7-28D8-D98C-1B56E10F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450" y="3101474"/>
            <a:ext cx="711517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89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Input tag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 vert="horz" lIns="432000" tIns="252000" rIns="432000" bIns="14400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Een formulier kan heel wat </a:t>
            </a:r>
            <a:r>
              <a:rPr lang="nl-BE" b="1" dirty="0">
                <a:solidFill>
                  <a:srgbClr val="EC4B2F"/>
                </a:solidFill>
              </a:rPr>
              <a:t>soorten</a:t>
            </a:r>
            <a:r>
              <a:rPr lang="nl-BE" dirty="0"/>
              <a:t> invoervelden hebben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NL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Tekst, image, file, number, password, radio, range, email…</a:t>
            </a:r>
            <a:endParaRPr lang="nl-BE" dirty="0">
              <a:ea typeface="Verdan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Deze </a:t>
            </a:r>
            <a:r>
              <a:rPr lang="nl-BE" b="1" dirty="0">
                <a:solidFill>
                  <a:srgbClr val="EC4B2F"/>
                </a:solidFill>
              </a:rPr>
              <a:t>invoervelden</a:t>
            </a:r>
            <a:r>
              <a:rPr lang="nl-BE" dirty="0"/>
              <a:t> geef je aan via de </a:t>
            </a:r>
            <a:r>
              <a:rPr lang="nl-BE" b="1" dirty="0">
                <a:solidFill>
                  <a:srgbClr val="00A0AE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&lt;input&gt;</a:t>
            </a:r>
            <a:r>
              <a:rPr lang="nl-BE" dirty="0">
                <a:solidFill>
                  <a:srgbClr val="464646"/>
                </a:solidFill>
                <a:ea typeface="Menlo" panose="020B0609030804020204" pitchFamily="49" charset="0"/>
                <a:cs typeface="Menlo" panose="020B0609030804020204" pitchFamily="49" charset="0"/>
              </a:rPr>
              <a:t>-tag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Zo’n inputveld kan op vele manieren getoond worden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Nunito Light" pitchFamily="2" charset="0"/>
              <a:buChar char="×"/>
            </a:pPr>
            <a:r>
              <a:rPr lang="nl-BE" dirty="0"/>
              <a:t>Wordt bepaald door het </a:t>
            </a:r>
            <a:r>
              <a:rPr lang="nl-BE" b="1" dirty="0">
                <a:solidFill>
                  <a:srgbClr val="EC4B2F"/>
                </a:solidFill>
              </a:rPr>
              <a:t>attribuut</a:t>
            </a:r>
            <a:r>
              <a:rPr lang="nl-BE" b="1" dirty="0"/>
              <a:t> </a:t>
            </a:r>
            <a:r>
              <a:rPr lang="nl-BE" b="1" dirty="0">
                <a:solidFill>
                  <a:srgbClr val="EC4B2F"/>
                </a:solidFill>
              </a:rPr>
              <a:t>type</a:t>
            </a:r>
            <a:endParaRPr lang="nl-BE" dirty="0">
              <a:ea typeface="Verdan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dirty="0"/>
              <a:t>Ieder inputveld heeft het </a:t>
            </a:r>
            <a:r>
              <a:rPr lang="nl-BE" b="1" dirty="0">
                <a:solidFill>
                  <a:srgbClr val="EC4B2F"/>
                </a:solidFill>
              </a:rPr>
              <a:t>attribuut</a:t>
            </a:r>
            <a:r>
              <a:rPr lang="nl-BE" dirty="0"/>
              <a:t> </a:t>
            </a:r>
            <a:r>
              <a:rPr lang="nl-BE" b="1" dirty="0">
                <a:solidFill>
                  <a:srgbClr val="EC4B2F"/>
                </a:solidFill>
              </a:rPr>
              <a:t>name</a:t>
            </a:r>
            <a:r>
              <a:rPr lang="nl-BE" dirty="0"/>
              <a:t> nodig om gegevens te kunnen verzenden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dirty="0">
              <a:ea typeface="Verdan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800" dirty="0">
                <a:hlinkClick r:id="rId2"/>
              </a:rPr>
              <a:t>https://www.w3schools.com/html/html_form_input_types.asp</a:t>
            </a:r>
            <a:endParaRPr lang="nl-BE" sz="2800" dirty="0">
              <a:ea typeface="Verdana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43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tags</a:t>
            </a:r>
            <a:endParaRPr lang="nl-BE" sz="12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Er zijn ook nog andere </a:t>
            </a:r>
            <a:r>
              <a:rPr lang="nl-BE" b="1" dirty="0">
                <a:solidFill>
                  <a:srgbClr val="009CAB"/>
                </a:solidFill>
              </a:rPr>
              <a:t>&lt;form&gt;</a:t>
            </a:r>
            <a:r>
              <a:rPr lang="nl-BE" dirty="0"/>
              <a:t>-tags die je kan gebruiken 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b="1" dirty="0"/>
              <a:t>Voorbeelden</a:t>
            </a:r>
          </a:p>
          <a:p>
            <a:pPr lvl="2"/>
            <a:r>
              <a:rPr lang="nl-BE" dirty="0"/>
              <a:t>Label </a:t>
            </a:r>
            <a:r>
              <a:rPr lang="nl-BE" b="1" dirty="0">
                <a:solidFill>
                  <a:srgbClr val="009CAB"/>
                </a:solidFill>
              </a:rPr>
              <a:t>&lt;label&gt;</a:t>
            </a:r>
          </a:p>
          <a:p>
            <a:pPr lvl="2"/>
            <a:r>
              <a:rPr lang="nl-BE" dirty="0"/>
              <a:t>Keuzelijst </a:t>
            </a:r>
            <a:r>
              <a:rPr lang="nl-BE" b="1" dirty="0">
                <a:solidFill>
                  <a:srgbClr val="009CAB"/>
                </a:solidFill>
              </a:rPr>
              <a:t>&lt;select&gt;</a:t>
            </a:r>
          </a:p>
          <a:p>
            <a:pPr lvl="2"/>
            <a:r>
              <a:rPr lang="nl-BE" dirty="0"/>
              <a:t>Groot tekstvak </a:t>
            </a:r>
            <a:r>
              <a:rPr lang="nl-BE" b="1" dirty="0">
                <a:solidFill>
                  <a:srgbClr val="009CAB"/>
                </a:solidFill>
              </a:rPr>
              <a:t>&lt;textarea&gt;</a:t>
            </a:r>
          </a:p>
          <a:p>
            <a:pPr lvl="2"/>
            <a:r>
              <a:rPr lang="nl-BE" dirty="0">
                <a:solidFill>
                  <a:srgbClr val="464646"/>
                </a:solidFill>
              </a:rPr>
              <a:t>..</a:t>
            </a:r>
          </a:p>
          <a:p>
            <a:pPr lvl="2"/>
            <a:endParaRPr lang="nl-BE" dirty="0"/>
          </a:p>
          <a:p>
            <a:pPr algn="ctr"/>
            <a:r>
              <a:rPr lang="nl-BE" u="sng" dirty="0">
                <a:hlinkClick r:id="rId2"/>
              </a:rPr>
              <a:t>https://www.w3schools.com/html/html_form_elements.asp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092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r>
              <a:rPr lang="nl-BE" sz="2800" dirty="0"/>
              <a:t>aanmelden.html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6EB3EB0-723A-3CE5-FAFB-D0505E3A85B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8B8C7-2A99-DA8F-54E8-B975814D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27" y="2526165"/>
            <a:ext cx="4286300" cy="2219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CA34D3-B75F-BCA8-76F7-15540AC5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9" y="2102638"/>
            <a:ext cx="6979329" cy="344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44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E957DC-140E-3562-8904-6B2FAF2E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472" y="3230003"/>
            <a:ext cx="4574310" cy="310682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</a:t>
            </a:r>
            <a:r>
              <a:rPr lang="nl-BE" sz="2800" dirty="0"/>
              <a:t>formulier.html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We werken samen het volgende formulier uit</a:t>
            </a:r>
          </a:p>
          <a:p>
            <a:pPr marL="0" indent="0">
              <a:buNone/>
            </a:pPr>
            <a:endParaRPr lang="nl-BE" sz="1800" dirty="0"/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1600" dirty="0"/>
              <a:t>Gebruik </a:t>
            </a:r>
            <a:r>
              <a:rPr lang="nl-BE" sz="1600" dirty="0">
                <a:hlinkClick r:id="rId3"/>
              </a:rPr>
              <a:t>https://tm-statweb.be/forms.php</a:t>
            </a:r>
            <a:r>
              <a:rPr lang="nl-BE" sz="1600" dirty="0"/>
              <a:t> als </a:t>
            </a:r>
            <a:r>
              <a:rPr lang="nl-BE" sz="1600" b="1" dirty="0">
                <a:solidFill>
                  <a:srgbClr val="F04C25"/>
                </a:solidFill>
              </a:rPr>
              <a:t>value</a:t>
            </a:r>
            <a:r>
              <a:rPr lang="nl-BE" sz="1600" dirty="0"/>
              <a:t> in je </a:t>
            </a:r>
            <a:r>
              <a:rPr lang="nl-BE" sz="1600" b="1" dirty="0">
                <a:solidFill>
                  <a:srgbClr val="F04C25"/>
                </a:solidFill>
              </a:rPr>
              <a:t>action</a:t>
            </a:r>
            <a:r>
              <a:rPr lang="nl-BE" sz="1600" dirty="0"/>
              <a:t> attribuut en test de data die je probeert te verzenden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FBC92-676C-6FBE-5660-113D6F4BD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823" y="139557"/>
            <a:ext cx="4098889" cy="344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4A0897D-E52F-983C-1BBC-7EE6805A3C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361DFD-BFED-33C8-BD21-29B5A37B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6" y="1367613"/>
            <a:ext cx="6248400" cy="4642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45A97C-B0FC-1BC3-A885-1FB928E6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806" y="1367613"/>
            <a:ext cx="5309202" cy="46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formelementen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lvl="1"/>
            <a:r>
              <a:rPr lang="nl-BE" sz="2600" dirty="0">
                <a:solidFill>
                  <a:srgbClr val="464646"/>
                </a:solidFill>
              </a:rPr>
              <a:t>Text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Email 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URL 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Password</a:t>
            </a:r>
          </a:p>
          <a:p>
            <a:pPr lvl="1"/>
            <a:r>
              <a:rPr lang="nl-BE" sz="2600" dirty="0">
                <a:solidFill>
                  <a:srgbClr val="464646"/>
                </a:solidFill>
              </a:rPr>
              <a:t>..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4999A-8823-1BF6-2BE9-D4BF8772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4607543"/>
            <a:ext cx="7581900" cy="160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9244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2FA92118-C9A9-334E-A7A7-11E054C70C8B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A1260B05-2FD8-8644-B2E8-60BDAD2EADA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-PPT-sjabloon_2023-01-12_NL" id="{750CB237-72CC-084F-98EC-BD6918867199}" vid="{6D4194CE-C9DA-264F-A286-BA9AC7D8F902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4DC83BB6-E598-4EC6-8615-C66E7DC5C27A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3f990481-ab93-40a5-af1d-fa0a4386ebd9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5458</TotalTime>
  <Words>728</Words>
  <Application>Microsoft Macintosh PowerPoint</Application>
  <PresentationFormat>Breedbeeld</PresentationFormat>
  <Paragraphs>149</Paragraphs>
  <Slides>22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22</vt:i4>
      </vt:variant>
    </vt:vector>
  </HeadingPairs>
  <TitlesOfParts>
    <vt:vector size="31" baseType="lpstr">
      <vt:lpstr>Century Gothic</vt:lpstr>
      <vt:lpstr>Calibri</vt:lpstr>
      <vt:lpstr>Wingdings</vt:lpstr>
      <vt:lpstr>Poppins Thin</vt:lpstr>
      <vt:lpstr>Nunito Light</vt:lpstr>
      <vt:lpstr>Arial</vt:lpstr>
      <vt:lpstr>WIT</vt:lpstr>
      <vt:lpstr>ORANJE</vt:lpstr>
      <vt:lpstr>BLAUW</vt:lpstr>
      <vt:lpstr>Websites</vt:lpstr>
      <vt:lpstr>Wat is..</vt:lpstr>
      <vt:lpstr>Form tag</vt:lpstr>
      <vt:lpstr>Input tag</vt:lpstr>
      <vt:lpstr>Andere tags</vt:lpstr>
      <vt:lpstr>Voorbeeld aanmelden.html</vt:lpstr>
      <vt:lpstr>Voorbeeld formulier.html</vt:lpstr>
      <vt:lpstr>Resultaat</vt:lpstr>
      <vt:lpstr>Nieuwe formelementen</vt:lpstr>
      <vt:lpstr>Nieuwe formelementen</vt:lpstr>
      <vt:lpstr>&lt;textarea&gt;</vt:lpstr>
      <vt:lpstr>&lt;input  type=“radio”&gt;</vt:lpstr>
      <vt:lpstr>&lt;input  type=“checkbox”&gt;</vt:lpstr>
      <vt:lpstr>&lt;input  type=“submit”/&gt;</vt:lpstr>
      <vt:lpstr>&lt;select&gt;</vt:lpstr>
      <vt:lpstr>Validatie</vt:lpstr>
      <vt:lpstr>Validatie</vt:lpstr>
      <vt:lpstr>Afhandeling</vt:lpstr>
      <vt:lpstr>Afhandeling</vt:lpstr>
      <vt:lpstr>Afhandeling</vt:lpstr>
      <vt:lpstr>https://tm-statweb.be/mail.php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Stijn Willekens</cp:lastModifiedBy>
  <cp:revision>1242</cp:revision>
  <dcterms:created xsi:type="dcterms:W3CDTF">2020-09-28T10:08:39Z</dcterms:created>
  <dcterms:modified xsi:type="dcterms:W3CDTF">2023-09-27T19:54:27Z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2023-03-01T09:47:24Z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a6437199-b23f-4dbc-99c9-92e5e905a7c2</vt:lpwstr>
  </property>
  <property fmtid="{D5CDD505-2E9C-101B-9397-08002B2CF9AE}" pid="9" name="MSIP_Label_c337be75-dfbb-4261-9834-ac247c7dde13_ContentBits">
    <vt:lpwstr>0</vt:lpwstr>
  </property>
</Properties>
</file>